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71" r:id="rId8"/>
    <p:sldId id="263" r:id="rId9"/>
    <p:sldId id="264" r:id="rId10"/>
    <p:sldId id="265" r:id="rId11"/>
    <p:sldId id="272" r:id="rId12"/>
    <p:sldId id="266" r:id="rId13"/>
    <p:sldId id="268" r:id="rId14"/>
    <p:sldId id="273" r:id="rId15"/>
    <p:sldId id="269" r:id="rId16"/>
    <p:sldId id="270" r:id="rId17"/>
    <p:sldId id="274" r:id="rId18"/>
    <p:sldId id="275" r:id="rId19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276" y="1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172946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172946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172946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172946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1877" y="444446"/>
            <a:ext cx="9840595" cy="3911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172946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2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2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18" Type="http://schemas.openxmlformats.org/officeDocument/2006/relationships/image" Target="../media/image51.png"/><Relationship Id="rId26" Type="http://schemas.openxmlformats.org/officeDocument/2006/relationships/image" Target="../media/image59.png"/><Relationship Id="rId3" Type="http://schemas.openxmlformats.org/officeDocument/2006/relationships/image" Target="../media/image36.png"/><Relationship Id="rId21" Type="http://schemas.openxmlformats.org/officeDocument/2006/relationships/image" Target="../media/image54.png"/><Relationship Id="rId34" Type="http://schemas.openxmlformats.org/officeDocument/2006/relationships/image" Target="../media/image67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17" Type="http://schemas.openxmlformats.org/officeDocument/2006/relationships/image" Target="../media/image50.png"/><Relationship Id="rId25" Type="http://schemas.openxmlformats.org/officeDocument/2006/relationships/image" Target="../media/image58.png"/><Relationship Id="rId33" Type="http://schemas.openxmlformats.org/officeDocument/2006/relationships/image" Target="../media/image66.png"/><Relationship Id="rId2" Type="http://schemas.openxmlformats.org/officeDocument/2006/relationships/image" Target="../media/image35.png"/><Relationship Id="rId16" Type="http://schemas.openxmlformats.org/officeDocument/2006/relationships/image" Target="../media/image49.png"/><Relationship Id="rId20" Type="http://schemas.openxmlformats.org/officeDocument/2006/relationships/image" Target="../media/image53.png"/><Relationship Id="rId29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24" Type="http://schemas.openxmlformats.org/officeDocument/2006/relationships/image" Target="../media/image57.png"/><Relationship Id="rId32" Type="http://schemas.openxmlformats.org/officeDocument/2006/relationships/image" Target="../media/image65.png"/><Relationship Id="rId5" Type="http://schemas.openxmlformats.org/officeDocument/2006/relationships/image" Target="../media/image38.png"/><Relationship Id="rId15" Type="http://schemas.openxmlformats.org/officeDocument/2006/relationships/image" Target="../media/image48.png"/><Relationship Id="rId23" Type="http://schemas.openxmlformats.org/officeDocument/2006/relationships/image" Target="../media/image56.png"/><Relationship Id="rId28" Type="http://schemas.openxmlformats.org/officeDocument/2006/relationships/image" Target="../media/image61.png"/><Relationship Id="rId10" Type="http://schemas.openxmlformats.org/officeDocument/2006/relationships/image" Target="../media/image43.png"/><Relationship Id="rId19" Type="http://schemas.openxmlformats.org/officeDocument/2006/relationships/image" Target="../media/image52.png"/><Relationship Id="rId31" Type="http://schemas.openxmlformats.org/officeDocument/2006/relationships/image" Target="../media/image64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Relationship Id="rId14" Type="http://schemas.openxmlformats.org/officeDocument/2006/relationships/image" Target="../media/image47.png"/><Relationship Id="rId22" Type="http://schemas.openxmlformats.org/officeDocument/2006/relationships/image" Target="../media/image55.png"/><Relationship Id="rId27" Type="http://schemas.openxmlformats.org/officeDocument/2006/relationships/image" Target="../media/image60.png"/><Relationship Id="rId30" Type="http://schemas.openxmlformats.org/officeDocument/2006/relationships/image" Target="../media/image6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323905" y="2311695"/>
            <a:ext cx="866775" cy="4185285"/>
            <a:chOff x="2323905" y="2311695"/>
            <a:chExt cx="866775" cy="4185285"/>
          </a:xfrm>
        </p:grpSpPr>
        <p:sp>
          <p:nvSpPr>
            <p:cNvPr id="3" name="object 3"/>
            <p:cNvSpPr/>
            <p:nvPr/>
          </p:nvSpPr>
          <p:spPr>
            <a:xfrm>
              <a:off x="2323896" y="2311704"/>
              <a:ext cx="866775" cy="4185285"/>
            </a:xfrm>
            <a:custGeom>
              <a:avLst/>
              <a:gdLst/>
              <a:ahLst/>
              <a:cxnLst/>
              <a:rect l="l" t="t" r="r" b="b"/>
              <a:pathLst>
                <a:path w="866775" h="4185285">
                  <a:moveTo>
                    <a:pt x="866495" y="908469"/>
                  </a:moveTo>
                  <a:lnTo>
                    <a:pt x="709891" y="908469"/>
                  </a:lnTo>
                  <a:lnTo>
                    <a:pt x="709891" y="697103"/>
                  </a:lnTo>
                  <a:lnTo>
                    <a:pt x="730224" y="697103"/>
                  </a:lnTo>
                  <a:lnTo>
                    <a:pt x="730224" y="664591"/>
                  </a:lnTo>
                  <a:lnTo>
                    <a:pt x="585800" y="664591"/>
                  </a:lnTo>
                  <a:lnTo>
                    <a:pt x="585800" y="546709"/>
                  </a:lnTo>
                  <a:lnTo>
                    <a:pt x="598004" y="546709"/>
                  </a:lnTo>
                  <a:lnTo>
                    <a:pt x="598004" y="520280"/>
                  </a:lnTo>
                  <a:lnTo>
                    <a:pt x="536968" y="520280"/>
                  </a:lnTo>
                  <a:lnTo>
                    <a:pt x="536968" y="406476"/>
                  </a:lnTo>
                  <a:lnTo>
                    <a:pt x="469861" y="406476"/>
                  </a:lnTo>
                  <a:lnTo>
                    <a:pt x="469861" y="0"/>
                  </a:lnTo>
                  <a:lnTo>
                    <a:pt x="445465" y="0"/>
                  </a:lnTo>
                  <a:lnTo>
                    <a:pt x="445465" y="406476"/>
                  </a:lnTo>
                  <a:lnTo>
                    <a:pt x="419011" y="406476"/>
                  </a:lnTo>
                  <a:lnTo>
                    <a:pt x="419011" y="178841"/>
                  </a:lnTo>
                  <a:lnTo>
                    <a:pt x="396633" y="178841"/>
                  </a:lnTo>
                  <a:lnTo>
                    <a:pt x="396633" y="406476"/>
                  </a:lnTo>
                  <a:lnTo>
                    <a:pt x="327469" y="406476"/>
                  </a:lnTo>
                  <a:lnTo>
                    <a:pt x="327469" y="520280"/>
                  </a:lnTo>
                  <a:lnTo>
                    <a:pt x="256286" y="520280"/>
                  </a:lnTo>
                  <a:lnTo>
                    <a:pt x="256286" y="546709"/>
                  </a:lnTo>
                  <a:lnTo>
                    <a:pt x="278663" y="546709"/>
                  </a:lnTo>
                  <a:lnTo>
                    <a:pt x="278663" y="664591"/>
                  </a:lnTo>
                  <a:lnTo>
                    <a:pt x="136296" y="664591"/>
                  </a:lnTo>
                  <a:lnTo>
                    <a:pt x="136296" y="697103"/>
                  </a:lnTo>
                  <a:lnTo>
                    <a:pt x="156629" y="697103"/>
                  </a:lnTo>
                  <a:lnTo>
                    <a:pt x="156629" y="908469"/>
                  </a:lnTo>
                  <a:lnTo>
                    <a:pt x="0" y="908469"/>
                  </a:lnTo>
                  <a:lnTo>
                    <a:pt x="0" y="943013"/>
                  </a:lnTo>
                  <a:lnTo>
                    <a:pt x="22377" y="943013"/>
                  </a:lnTo>
                  <a:lnTo>
                    <a:pt x="22377" y="4184713"/>
                  </a:lnTo>
                  <a:lnTo>
                    <a:pt x="844118" y="4184713"/>
                  </a:lnTo>
                  <a:lnTo>
                    <a:pt x="844118" y="943013"/>
                  </a:lnTo>
                  <a:lnTo>
                    <a:pt x="866495" y="943013"/>
                  </a:lnTo>
                  <a:lnTo>
                    <a:pt x="866495" y="908469"/>
                  </a:lnTo>
                  <a:close/>
                </a:path>
              </a:pathLst>
            </a:custGeom>
            <a:solidFill>
              <a:srgbClr val="F5F5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417457" y="3049460"/>
              <a:ext cx="679450" cy="1811020"/>
            </a:xfrm>
            <a:custGeom>
              <a:avLst/>
              <a:gdLst/>
              <a:ahLst/>
              <a:cxnLst/>
              <a:rect l="l" t="t" r="r" b="b"/>
              <a:pathLst>
                <a:path w="679450" h="1811020">
                  <a:moveTo>
                    <a:pt x="63055" y="1107655"/>
                  </a:moveTo>
                  <a:lnTo>
                    <a:pt x="0" y="1107655"/>
                  </a:lnTo>
                  <a:lnTo>
                    <a:pt x="0" y="1278382"/>
                  </a:lnTo>
                  <a:lnTo>
                    <a:pt x="63055" y="1278382"/>
                  </a:lnTo>
                  <a:lnTo>
                    <a:pt x="63055" y="1107655"/>
                  </a:lnTo>
                  <a:close/>
                </a:path>
                <a:path w="679450" h="1811020">
                  <a:moveTo>
                    <a:pt x="140360" y="0"/>
                  </a:moveTo>
                  <a:lnTo>
                    <a:pt x="113919" y="0"/>
                  </a:lnTo>
                  <a:lnTo>
                    <a:pt x="113919" y="144297"/>
                  </a:lnTo>
                  <a:lnTo>
                    <a:pt x="140360" y="144297"/>
                  </a:lnTo>
                  <a:lnTo>
                    <a:pt x="140360" y="0"/>
                  </a:lnTo>
                  <a:close/>
                </a:path>
                <a:path w="679450" h="1811020">
                  <a:moveTo>
                    <a:pt x="187147" y="1373898"/>
                  </a:moveTo>
                  <a:lnTo>
                    <a:pt x="124091" y="1373898"/>
                  </a:lnTo>
                  <a:lnTo>
                    <a:pt x="124091" y="1544637"/>
                  </a:lnTo>
                  <a:lnTo>
                    <a:pt x="187147" y="1544637"/>
                  </a:lnTo>
                  <a:lnTo>
                    <a:pt x="187147" y="1373898"/>
                  </a:lnTo>
                  <a:close/>
                </a:path>
                <a:path w="679450" h="1811020">
                  <a:moveTo>
                    <a:pt x="187147" y="308927"/>
                  </a:moveTo>
                  <a:lnTo>
                    <a:pt x="124079" y="308927"/>
                  </a:lnTo>
                  <a:lnTo>
                    <a:pt x="124079" y="479640"/>
                  </a:lnTo>
                  <a:lnTo>
                    <a:pt x="187147" y="479640"/>
                  </a:lnTo>
                  <a:lnTo>
                    <a:pt x="187147" y="308927"/>
                  </a:lnTo>
                  <a:close/>
                </a:path>
                <a:path w="679450" h="1811020">
                  <a:moveTo>
                    <a:pt x="211543" y="0"/>
                  </a:moveTo>
                  <a:lnTo>
                    <a:pt x="185102" y="0"/>
                  </a:lnTo>
                  <a:lnTo>
                    <a:pt x="185102" y="144297"/>
                  </a:lnTo>
                  <a:lnTo>
                    <a:pt x="211543" y="144297"/>
                  </a:lnTo>
                  <a:lnTo>
                    <a:pt x="211543" y="0"/>
                  </a:lnTo>
                  <a:close/>
                </a:path>
                <a:path w="679450" h="1811020">
                  <a:moveTo>
                    <a:pt x="282740" y="0"/>
                  </a:moveTo>
                  <a:lnTo>
                    <a:pt x="256298" y="0"/>
                  </a:lnTo>
                  <a:lnTo>
                    <a:pt x="256298" y="144297"/>
                  </a:lnTo>
                  <a:lnTo>
                    <a:pt x="282740" y="144297"/>
                  </a:lnTo>
                  <a:lnTo>
                    <a:pt x="282740" y="0"/>
                  </a:lnTo>
                  <a:close/>
                </a:path>
                <a:path w="679450" h="1811020">
                  <a:moveTo>
                    <a:pt x="353936" y="0"/>
                  </a:moveTo>
                  <a:lnTo>
                    <a:pt x="327494" y="0"/>
                  </a:lnTo>
                  <a:lnTo>
                    <a:pt x="327494" y="144297"/>
                  </a:lnTo>
                  <a:lnTo>
                    <a:pt x="353936" y="144297"/>
                  </a:lnTo>
                  <a:lnTo>
                    <a:pt x="353936" y="0"/>
                  </a:lnTo>
                  <a:close/>
                </a:path>
                <a:path w="679450" h="1811020">
                  <a:moveTo>
                    <a:pt x="425107" y="0"/>
                  </a:moveTo>
                  <a:lnTo>
                    <a:pt x="398665" y="0"/>
                  </a:lnTo>
                  <a:lnTo>
                    <a:pt x="398665" y="144297"/>
                  </a:lnTo>
                  <a:lnTo>
                    <a:pt x="425107" y="144297"/>
                  </a:lnTo>
                  <a:lnTo>
                    <a:pt x="425107" y="0"/>
                  </a:lnTo>
                  <a:close/>
                </a:path>
                <a:path w="679450" h="1811020">
                  <a:moveTo>
                    <a:pt x="433260" y="1373898"/>
                  </a:moveTo>
                  <a:lnTo>
                    <a:pt x="370205" y="1373898"/>
                  </a:lnTo>
                  <a:lnTo>
                    <a:pt x="370205" y="1544637"/>
                  </a:lnTo>
                  <a:lnTo>
                    <a:pt x="433260" y="1544637"/>
                  </a:lnTo>
                  <a:lnTo>
                    <a:pt x="433260" y="1373898"/>
                  </a:lnTo>
                  <a:close/>
                </a:path>
                <a:path w="679450" h="1811020">
                  <a:moveTo>
                    <a:pt x="433260" y="575170"/>
                  </a:moveTo>
                  <a:lnTo>
                    <a:pt x="370205" y="575170"/>
                  </a:lnTo>
                  <a:lnTo>
                    <a:pt x="370205" y="745896"/>
                  </a:lnTo>
                  <a:lnTo>
                    <a:pt x="433260" y="745896"/>
                  </a:lnTo>
                  <a:lnTo>
                    <a:pt x="433260" y="575170"/>
                  </a:lnTo>
                  <a:close/>
                </a:path>
                <a:path w="679450" h="1811020">
                  <a:moveTo>
                    <a:pt x="496316" y="0"/>
                  </a:moveTo>
                  <a:lnTo>
                    <a:pt x="469874" y="0"/>
                  </a:lnTo>
                  <a:lnTo>
                    <a:pt x="469874" y="144297"/>
                  </a:lnTo>
                  <a:lnTo>
                    <a:pt x="496316" y="144297"/>
                  </a:lnTo>
                  <a:lnTo>
                    <a:pt x="496316" y="0"/>
                  </a:lnTo>
                  <a:close/>
                </a:path>
                <a:path w="679450" h="1811020">
                  <a:moveTo>
                    <a:pt x="555294" y="841413"/>
                  </a:moveTo>
                  <a:lnTo>
                    <a:pt x="492239" y="841413"/>
                  </a:lnTo>
                  <a:lnTo>
                    <a:pt x="492239" y="1012139"/>
                  </a:lnTo>
                  <a:lnTo>
                    <a:pt x="555294" y="1012139"/>
                  </a:lnTo>
                  <a:lnTo>
                    <a:pt x="555294" y="841413"/>
                  </a:lnTo>
                  <a:close/>
                </a:path>
                <a:path w="679450" h="1811020">
                  <a:moveTo>
                    <a:pt x="567512" y="0"/>
                  </a:moveTo>
                  <a:lnTo>
                    <a:pt x="541058" y="0"/>
                  </a:lnTo>
                  <a:lnTo>
                    <a:pt x="541058" y="144297"/>
                  </a:lnTo>
                  <a:lnTo>
                    <a:pt x="567512" y="144297"/>
                  </a:lnTo>
                  <a:lnTo>
                    <a:pt x="567512" y="0"/>
                  </a:lnTo>
                  <a:close/>
                </a:path>
                <a:path w="679450" h="1811020">
                  <a:moveTo>
                    <a:pt x="679386" y="1640154"/>
                  </a:moveTo>
                  <a:lnTo>
                    <a:pt x="616331" y="1640154"/>
                  </a:lnTo>
                  <a:lnTo>
                    <a:pt x="616331" y="1810867"/>
                  </a:lnTo>
                  <a:lnTo>
                    <a:pt x="679386" y="1810867"/>
                  </a:lnTo>
                  <a:lnTo>
                    <a:pt x="679386" y="1640154"/>
                  </a:lnTo>
                  <a:close/>
                </a:path>
                <a:path w="679450" h="1811020">
                  <a:moveTo>
                    <a:pt x="679386" y="841413"/>
                  </a:moveTo>
                  <a:lnTo>
                    <a:pt x="616331" y="841413"/>
                  </a:lnTo>
                  <a:lnTo>
                    <a:pt x="616331" y="1012139"/>
                  </a:lnTo>
                  <a:lnTo>
                    <a:pt x="679386" y="1012139"/>
                  </a:lnTo>
                  <a:lnTo>
                    <a:pt x="679386" y="841413"/>
                  </a:lnTo>
                  <a:close/>
                </a:path>
              </a:pathLst>
            </a:custGeom>
            <a:solidFill>
              <a:srgbClr val="F5F5F5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0" y="2730372"/>
            <a:ext cx="1317625" cy="3376295"/>
          </a:xfrm>
          <a:custGeom>
            <a:avLst/>
            <a:gdLst/>
            <a:ahLst/>
            <a:cxnLst/>
            <a:rect l="l" t="t" r="r" b="b"/>
            <a:pathLst>
              <a:path w="1317625" h="3376295">
                <a:moveTo>
                  <a:pt x="249224" y="24384"/>
                </a:moveTo>
                <a:lnTo>
                  <a:pt x="247408" y="14579"/>
                </a:lnTo>
                <a:lnTo>
                  <a:pt x="242366" y="6858"/>
                </a:lnTo>
                <a:lnTo>
                  <a:pt x="234632" y="1803"/>
                </a:lnTo>
                <a:lnTo>
                  <a:pt x="224815" y="0"/>
                </a:lnTo>
                <a:lnTo>
                  <a:pt x="214998" y="1803"/>
                </a:lnTo>
                <a:lnTo>
                  <a:pt x="207276" y="6858"/>
                </a:lnTo>
                <a:lnTo>
                  <a:pt x="202222" y="14579"/>
                </a:lnTo>
                <a:lnTo>
                  <a:pt x="200406" y="24384"/>
                </a:lnTo>
                <a:lnTo>
                  <a:pt x="202222" y="34201"/>
                </a:lnTo>
                <a:lnTo>
                  <a:pt x="207276" y="41922"/>
                </a:lnTo>
                <a:lnTo>
                  <a:pt x="214998" y="46964"/>
                </a:lnTo>
                <a:lnTo>
                  <a:pt x="224815" y="48780"/>
                </a:lnTo>
                <a:lnTo>
                  <a:pt x="234632" y="46964"/>
                </a:lnTo>
                <a:lnTo>
                  <a:pt x="242366" y="41922"/>
                </a:lnTo>
                <a:lnTo>
                  <a:pt x="247408" y="34201"/>
                </a:lnTo>
                <a:lnTo>
                  <a:pt x="249224" y="24384"/>
                </a:lnTo>
                <a:close/>
              </a:path>
              <a:path w="1317625" h="3376295">
                <a:moveTo>
                  <a:pt x="1317078" y="575170"/>
                </a:moveTo>
                <a:lnTo>
                  <a:pt x="1235722" y="575170"/>
                </a:lnTo>
                <a:lnTo>
                  <a:pt x="1235722" y="475589"/>
                </a:lnTo>
                <a:lnTo>
                  <a:pt x="586879" y="475589"/>
                </a:lnTo>
                <a:lnTo>
                  <a:pt x="586879" y="323151"/>
                </a:lnTo>
                <a:lnTo>
                  <a:pt x="336677" y="323151"/>
                </a:lnTo>
                <a:lnTo>
                  <a:pt x="300075" y="225602"/>
                </a:lnTo>
                <a:lnTo>
                  <a:pt x="239039" y="225602"/>
                </a:lnTo>
                <a:lnTo>
                  <a:pt x="239039" y="48780"/>
                </a:lnTo>
                <a:lnTo>
                  <a:pt x="224815" y="48780"/>
                </a:lnTo>
                <a:lnTo>
                  <a:pt x="212598" y="48780"/>
                </a:lnTo>
                <a:lnTo>
                  <a:pt x="212598" y="225602"/>
                </a:lnTo>
                <a:lnTo>
                  <a:pt x="98704" y="225602"/>
                </a:lnTo>
                <a:lnTo>
                  <a:pt x="98704" y="323151"/>
                </a:lnTo>
                <a:lnTo>
                  <a:pt x="98704" y="436956"/>
                </a:lnTo>
                <a:lnTo>
                  <a:pt x="98704" y="475589"/>
                </a:lnTo>
                <a:lnTo>
                  <a:pt x="3111" y="475589"/>
                </a:lnTo>
                <a:lnTo>
                  <a:pt x="3111" y="575170"/>
                </a:lnTo>
                <a:lnTo>
                  <a:pt x="0" y="575170"/>
                </a:lnTo>
                <a:lnTo>
                  <a:pt x="0" y="621919"/>
                </a:lnTo>
                <a:lnTo>
                  <a:pt x="0" y="652399"/>
                </a:lnTo>
                <a:lnTo>
                  <a:pt x="0" y="3375812"/>
                </a:lnTo>
                <a:lnTo>
                  <a:pt x="1278420" y="3375812"/>
                </a:lnTo>
                <a:lnTo>
                  <a:pt x="1278420" y="652399"/>
                </a:lnTo>
                <a:lnTo>
                  <a:pt x="1317078" y="652399"/>
                </a:lnTo>
                <a:lnTo>
                  <a:pt x="1317078" y="575170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592226" y="2266978"/>
            <a:ext cx="1600200" cy="4048760"/>
          </a:xfrm>
          <a:custGeom>
            <a:avLst/>
            <a:gdLst/>
            <a:ahLst/>
            <a:cxnLst/>
            <a:rect l="l" t="t" r="r" b="b"/>
            <a:pathLst>
              <a:path w="1600200" h="4048760">
                <a:moveTo>
                  <a:pt x="1599760" y="4048543"/>
                </a:moveTo>
                <a:lnTo>
                  <a:pt x="181022" y="4048543"/>
                </a:lnTo>
                <a:lnTo>
                  <a:pt x="0" y="0"/>
                </a:lnTo>
                <a:lnTo>
                  <a:pt x="1599760" y="331687"/>
                </a:lnTo>
                <a:lnTo>
                  <a:pt x="1599760" y="4048543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988471" y="1266888"/>
            <a:ext cx="41275" cy="490220"/>
          </a:xfrm>
          <a:custGeom>
            <a:avLst/>
            <a:gdLst/>
            <a:ahLst/>
            <a:cxnLst/>
            <a:rect l="l" t="t" r="r" b="b"/>
            <a:pathLst>
              <a:path w="41275" h="490219">
                <a:moveTo>
                  <a:pt x="40690" y="0"/>
                </a:moveTo>
                <a:lnTo>
                  <a:pt x="0" y="0"/>
                </a:lnTo>
                <a:lnTo>
                  <a:pt x="0" y="97751"/>
                </a:lnTo>
                <a:lnTo>
                  <a:pt x="0" y="490029"/>
                </a:lnTo>
                <a:lnTo>
                  <a:pt x="40690" y="490029"/>
                </a:lnTo>
                <a:lnTo>
                  <a:pt x="40690" y="97751"/>
                </a:lnTo>
                <a:lnTo>
                  <a:pt x="40690" y="0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561332" y="1364640"/>
            <a:ext cx="1436370" cy="4695190"/>
          </a:xfrm>
          <a:custGeom>
            <a:avLst/>
            <a:gdLst/>
            <a:ahLst/>
            <a:cxnLst/>
            <a:rect l="l" t="t" r="r" b="b"/>
            <a:pathLst>
              <a:path w="1436370" h="4695190">
                <a:moveTo>
                  <a:pt x="1436027" y="2638018"/>
                </a:moveTo>
                <a:lnTo>
                  <a:pt x="1348587" y="2638018"/>
                </a:lnTo>
                <a:lnTo>
                  <a:pt x="1348587" y="1286002"/>
                </a:lnTo>
                <a:lnTo>
                  <a:pt x="1122807" y="1286002"/>
                </a:lnTo>
                <a:lnTo>
                  <a:pt x="1122807" y="922921"/>
                </a:lnTo>
                <a:lnTo>
                  <a:pt x="1041438" y="922921"/>
                </a:lnTo>
                <a:lnTo>
                  <a:pt x="1041438" y="392277"/>
                </a:lnTo>
                <a:lnTo>
                  <a:pt x="593953" y="392277"/>
                </a:lnTo>
                <a:lnTo>
                  <a:pt x="593953" y="0"/>
                </a:lnTo>
                <a:lnTo>
                  <a:pt x="555332" y="0"/>
                </a:lnTo>
                <a:lnTo>
                  <a:pt x="555332" y="392277"/>
                </a:lnTo>
                <a:lnTo>
                  <a:pt x="146469" y="392277"/>
                </a:lnTo>
                <a:lnTo>
                  <a:pt x="146469" y="922921"/>
                </a:lnTo>
                <a:lnTo>
                  <a:pt x="146469" y="1286002"/>
                </a:lnTo>
                <a:lnTo>
                  <a:pt x="0" y="1286002"/>
                </a:lnTo>
                <a:lnTo>
                  <a:pt x="0" y="2638018"/>
                </a:lnTo>
                <a:lnTo>
                  <a:pt x="555332" y="2638018"/>
                </a:lnTo>
                <a:lnTo>
                  <a:pt x="555332" y="4694809"/>
                </a:lnTo>
                <a:lnTo>
                  <a:pt x="1436027" y="4694809"/>
                </a:lnTo>
                <a:lnTo>
                  <a:pt x="1436027" y="2638018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516783" y="5045270"/>
            <a:ext cx="765175" cy="1530985"/>
          </a:xfrm>
          <a:custGeom>
            <a:avLst/>
            <a:gdLst/>
            <a:ahLst/>
            <a:cxnLst/>
            <a:rect l="l" t="t" r="r" b="b"/>
            <a:pathLst>
              <a:path w="765175" h="1530984">
                <a:moveTo>
                  <a:pt x="764777" y="1530399"/>
                </a:moveTo>
                <a:lnTo>
                  <a:pt x="0" y="1530399"/>
                </a:lnTo>
                <a:lnTo>
                  <a:pt x="299012" y="0"/>
                </a:lnTo>
                <a:lnTo>
                  <a:pt x="764777" y="0"/>
                </a:lnTo>
                <a:lnTo>
                  <a:pt x="764777" y="1530399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0" y="6634610"/>
            <a:ext cx="12192000" cy="223520"/>
          </a:xfrm>
          <a:custGeom>
            <a:avLst/>
            <a:gdLst/>
            <a:ahLst/>
            <a:cxnLst/>
            <a:rect l="l" t="t" r="r" b="b"/>
            <a:pathLst>
              <a:path w="12192000" h="223520">
                <a:moveTo>
                  <a:pt x="12191987" y="0"/>
                </a:moveTo>
                <a:lnTo>
                  <a:pt x="0" y="0"/>
                </a:lnTo>
                <a:lnTo>
                  <a:pt x="0" y="223389"/>
                </a:lnTo>
                <a:lnTo>
                  <a:pt x="12191987" y="223389"/>
                </a:lnTo>
                <a:lnTo>
                  <a:pt x="12191987" y="0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69609" y="2216581"/>
            <a:ext cx="1334770" cy="4161790"/>
          </a:xfrm>
          <a:custGeom>
            <a:avLst/>
            <a:gdLst/>
            <a:ahLst/>
            <a:cxnLst/>
            <a:rect l="l" t="t" r="r" b="b"/>
            <a:pathLst>
              <a:path w="1334770" h="4161790">
                <a:moveTo>
                  <a:pt x="1334325" y="1525930"/>
                </a:moveTo>
                <a:lnTo>
                  <a:pt x="1285506" y="1525930"/>
                </a:lnTo>
                <a:lnTo>
                  <a:pt x="1285506" y="846747"/>
                </a:lnTo>
                <a:lnTo>
                  <a:pt x="1039380" y="846747"/>
                </a:lnTo>
                <a:lnTo>
                  <a:pt x="1039380" y="589038"/>
                </a:lnTo>
                <a:lnTo>
                  <a:pt x="909180" y="589038"/>
                </a:lnTo>
                <a:lnTo>
                  <a:pt x="909180" y="371957"/>
                </a:lnTo>
                <a:lnTo>
                  <a:pt x="862431" y="371957"/>
                </a:lnTo>
                <a:lnTo>
                  <a:pt x="862431" y="0"/>
                </a:lnTo>
                <a:lnTo>
                  <a:pt x="850226" y="0"/>
                </a:lnTo>
                <a:lnTo>
                  <a:pt x="850226" y="371957"/>
                </a:lnTo>
                <a:lnTo>
                  <a:pt x="805472" y="371957"/>
                </a:lnTo>
                <a:lnTo>
                  <a:pt x="805472" y="589038"/>
                </a:lnTo>
                <a:lnTo>
                  <a:pt x="673265" y="589038"/>
                </a:lnTo>
                <a:lnTo>
                  <a:pt x="673265" y="846747"/>
                </a:lnTo>
                <a:lnTo>
                  <a:pt x="429145" y="846747"/>
                </a:lnTo>
                <a:lnTo>
                  <a:pt x="429145" y="1525930"/>
                </a:lnTo>
                <a:lnTo>
                  <a:pt x="378320" y="1525930"/>
                </a:lnTo>
                <a:lnTo>
                  <a:pt x="378320" y="2757335"/>
                </a:lnTo>
                <a:lnTo>
                  <a:pt x="0" y="2757335"/>
                </a:lnTo>
                <a:lnTo>
                  <a:pt x="0" y="4161396"/>
                </a:lnTo>
                <a:lnTo>
                  <a:pt x="1334325" y="4161396"/>
                </a:lnTo>
                <a:lnTo>
                  <a:pt x="1334325" y="2757335"/>
                </a:lnTo>
                <a:lnTo>
                  <a:pt x="1334325" y="1525930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878826" y="4520920"/>
            <a:ext cx="1188085" cy="2030095"/>
          </a:xfrm>
          <a:custGeom>
            <a:avLst/>
            <a:gdLst/>
            <a:ahLst/>
            <a:cxnLst/>
            <a:rect l="l" t="t" r="r" b="b"/>
            <a:pathLst>
              <a:path w="1188084" h="2030095">
                <a:moveTo>
                  <a:pt x="1187843" y="0"/>
                </a:moveTo>
                <a:lnTo>
                  <a:pt x="0" y="0"/>
                </a:lnTo>
                <a:lnTo>
                  <a:pt x="0" y="22847"/>
                </a:lnTo>
                <a:lnTo>
                  <a:pt x="52895" y="22847"/>
                </a:lnTo>
                <a:lnTo>
                  <a:pt x="52895" y="2029917"/>
                </a:lnTo>
                <a:lnTo>
                  <a:pt x="1134960" y="2029917"/>
                </a:lnTo>
                <a:lnTo>
                  <a:pt x="1134960" y="22847"/>
                </a:lnTo>
                <a:lnTo>
                  <a:pt x="1187843" y="22847"/>
                </a:lnTo>
                <a:lnTo>
                  <a:pt x="1187843" y="0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590368" y="5022915"/>
            <a:ext cx="1054100" cy="1673225"/>
          </a:xfrm>
          <a:custGeom>
            <a:avLst/>
            <a:gdLst/>
            <a:ahLst/>
            <a:cxnLst/>
            <a:rect l="l" t="t" r="r" b="b"/>
            <a:pathLst>
              <a:path w="1054100" h="1673225">
                <a:moveTo>
                  <a:pt x="1053648" y="1672662"/>
                </a:moveTo>
                <a:lnTo>
                  <a:pt x="0" y="1672662"/>
                </a:lnTo>
                <a:lnTo>
                  <a:pt x="0" y="0"/>
                </a:lnTo>
                <a:lnTo>
                  <a:pt x="1053648" y="0"/>
                </a:lnTo>
                <a:lnTo>
                  <a:pt x="1053648" y="1672662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19417" y="3520973"/>
            <a:ext cx="2435225" cy="3175000"/>
          </a:xfrm>
          <a:custGeom>
            <a:avLst/>
            <a:gdLst/>
            <a:ahLst/>
            <a:cxnLst/>
            <a:rect l="l" t="t" r="r" b="b"/>
            <a:pathLst>
              <a:path w="2435225" h="3175000">
                <a:moveTo>
                  <a:pt x="2434717" y="1800707"/>
                </a:moveTo>
                <a:lnTo>
                  <a:pt x="1741106" y="1800707"/>
                </a:lnTo>
                <a:lnTo>
                  <a:pt x="1741106" y="2357590"/>
                </a:lnTo>
                <a:lnTo>
                  <a:pt x="1370914" y="2357590"/>
                </a:lnTo>
                <a:lnTo>
                  <a:pt x="1370914" y="534530"/>
                </a:lnTo>
                <a:lnTo>
                  <a:pt x="1246847" y="534530"/>
                </a:lnTo>
                <a:lnTo>
                  <a:pt x="1246847" y="410552"/>
                </a:lnTo>
                <a:lnTo>
                  <a:pt x="1147178" y="410552"/>
                </a:lnTo>
                <a:lnTo>
                  <a:pt x="1147178" y="83324"/>
                </a:lnTo>
                <a:lnTo>
                  <a:pt x="1126832" y="83324"/>
                </a:lnTo>
                <a:lnTo>
                  <a:pt x="1126832" y="410552"/>
                </a:lnTo>
                <a:lnTo>
                  <a:pt x="1080046" y="410552"/>
                </a:lnTo>
                <a:lnTo>
                  <a:pt x="1080046" y="0"/>
                </a:lnTo>
                <a:lnTo>
                  <a:pt x="1059713" y="0"/>
                </a:lnTo>
                <a:lnTo>
                  <a:pt x="1059713" y="410552"/>
                </a:lnTo>
                <a:lnTo>
                  <a:pt x="1002766" y="410552"/>
                </a:lnTo>
                <a:lnTo>
                  <a:pt x="1002766" y="534530"/>
                </a:lnTo>
                <a:lnTo>
                  <a:pt x="972248" y="534530"/>
                </a:lnTo>
                <a:lnTo>
                  <a:pt x="972248" y="2357590"/>
                </a:lnTo>
                <a:lnTo>
                  <a:pt x="0" y="2357590"/>
                </a:lnTo>
                <a:lnTo>
                  <a:pt x="0" y="3174606"/>
                </a:lnTo>
                <a:lnTo>
                  <a:pt x="1741106" y="3174606"/>
                </a:lnTo>
                <a:lnTo>
                  <a:pt x="1812315" y="3174606"/>
                </a:lnTo>
                <a:lnTo>
                  <a:pt x="2434717" y="3174606"/>
                </a:lnTo>
                <a:lnTo>
                  <a:pt x="2434717" y="1800707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580917" y="3770960"/>
            <a:ext cx="1635760" cy="2924810"/>
          </a:xfrm>
          <a:custGeom>
            <a:avLst/>
            <a:gdLst/>
            <a:ahLst/>
            <a:cxnLst/>
            <a:rect l="l" t="t" r="r" b="b"/>
            <a:pathLst>
              <a:path w="1635760" h="2924809">
                <a:moveTo>
                  <a:pt x="1635404" y="156502"/>
                </a:moveTo>
                <a:lnTo>
                  <a:pt x="1535747" y="156502"/>
                </a:lnTo>
                <a:lnTo>
                  <a:pt x="1535747" y="97561"/>
                </a:lnTo>
                <a:lnTo>
                  <a:pt x="1409623" y="97561"/>
                </a:lnTo>
                <a:lnTo>
                  <a:pt x="1409623" y="0"/>
                </a:lnTo>
                <a:lnTo>
                  <a:pt x="364109" y="0"/>
                </a:lnTo>
                <a:lnTo>
                  <a:pt x="364109" y="97561"/>
                </a:lnTo>
                <a:lnTo>
                  <a:pt x="235978" y="97561"/>
                </a:lnTo>
                <a:lnTo>
                  <a:pt x="235978" y="156502"/>
                </a:lnTo>
                <a:lnTo>
                  <a:pt x="134264" y="156502"/>
                </a:lnTo>
                <a:lnTo>
                  <a:pt x="134264" y="189014"/>
                </a:lnTo>
                <a:lnTo>
                  <a:pt x="235978" y="189014"/>
                </a:lnTo>
                <a:lnTo>
                  <a:pt x="235978" y="1495844"/>
                </a:lnTo>
                <a:lnTo>
                  <a:pt x="0" y="1495844"/>
                </a:lnTo>
                <a:lnTo>
                  <a:pt x="0" y="2924619"/>
                </a:lnTo>
                <a:lnTo>
                  <a:pt x="235978" y="2924619"/>
                </a:lnTo>
                <a:lnTo>
                  <a:pt x="612241" y="2924619"/>
                </a:lnTo>
                <a:lnTo>
                  <a:pt x="1535747" y="2924619"/>
                </a:lnTo>
                <a:lnTo>
                  <a:pt x="1535747" y="189014"/>
                </a:lnTo>
                <a:lnTo>
                  <a:pt x="1635404" y="189014"/>
                </a:lnTo>
                <a:lnTo>
                  <a:pt x="1635404" y="156502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4541240"/>
            <a:ext cx="857885" cy="2154555"/>
          </a:xfrm>
          <a:custGeom>
            <a:avLst/>
            <a:gdLst/>
            <a:ahLst/>
            <a:cxnLst/>
            <a:rect l="l" t="t" r="r" b="b"/>
            <a:pathLst>
              <a:path w="857885" h="2154554">
                <a:moveTo>
                  <a:pt x="857389" y="197142"/>
                </a:moveTo>
                <a:lnTo>
                  <a:pt x="619429" y="197142"/>
                </a:lnTo>
                <a:lnTo>
                  <a:pt x="619429" y="0"/>
                </a:lnTo>
                <a:lnTo>
                  <a:pt x="505523" y="0"/>
                </a:lnTo>
                <a:lnTo>
                  <a:pt x="505523" y="197142"/>
                </a:lnTo>
                <a:lnTo>
                  <a:pt x="403809" y="197142"/>
                </a:lnTo>
                <a:lnTo>
                  <a:pt x="403809" y="0"/>
                </a:lnTo>
                <a:lnTo>
                  <a:pt x="300062" y="0"/>
                </a:lnTo>
                <a:lnTo>
                  <a:pt x="300062" y="197142"/>
                </a:lnTo>
                <a:lnTo>
                  <a:pt x="98704" y="197142"/>
                </a:lnTo>
                <a:lnTo>
                  <a:pt x="98704" y="0"/>
                </a:lnTo>
                <a:lnTo>
                  <a:pt x="0" y="0"/>
                </a:lnTo>
                <a:lnTo>
                  <a:pt x="0" y="2154339"/>
                </a:lnTo>
                <a:lnTo>
                  <a:pt x="822820" y="2154339"/>
                </a:lnTo>
                <a:lnTo>
                  <a:pt x="822820" y="270306"/>
                </a:lnTo>
                <a:lnTo>
                  <a:pt x="857389" y="270306"/>
                </a:lnTo>
                <a:lnTo>
                  <a:pt x="857389" y="197142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object 17"/>
          <p:cNvGrpSpPr/>
          <p:nvPr/>
        </p:nvGrpSpPr>
        <p:grpSpPr>
          <a:xfrm>
            <a:off x="4988482" y="2972222"/>
            <a:ext cx="7204075" cy="3886200"/>
            <a:chOff x="4988482" y="2972222"/>
            <a:chExt cx="7204075" cy="3886200"/>
          </a:xfrm>
        </p:grpSpPr>
        <p:sp>
          <p:nvSpPr>
            <p:cNvPr id="18" name="object 18"/>
            <p:cNvSpPr/>
            <p:nvPr/>
          </p:nvSpPr>
          <p:spPr>
            <a:xfrm>
              <a:off x="4988482" y="6059439"/>
              <a:ext cx="7204075" cy="636270"/>
            </a:xfrm>
            <a:custGeom>
              <a:avLst/>
              <a:gdLst/>
              <a:ahLst/>
              <a:cxnLst/>
              <a:rect l="l" t="t" r="r" b="b"/>
              <a:pathLst>
                <a:path w="7204075" h="636270">
                  <a:moveTo>
                    <a:pt x="7203504" y="636139"/>
                  </a:moveTo>
                  <a:lnTo>
                    <a:pt x="0" y="636139"/>
                  </a:lnTo>
                  <a:lnTo>
                    <a:pt x="0" y="0"/>
                  </a:lnTo>
                  <a:lnTo>
                    <a:pt x="7203504" y="0"/>
                  </a:lnTo>
                  <a:lnTo>
                    <a:pt x="7203504" y="636139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087028" y="2972222"/>
              <a:ext cx="2721534" cy="3365500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1936695" y="5041204"/>
              <a:ext cx="255904" cy="1654810"/>
            </a:xfrm>
            <a:custGeom>
              <a:avLst/>
              <a:gdLst/>
              <a:ahLst/>
              <a:cxnLst/>
              <a:rect l="l" t="t" r="r" b="b"/>
              <a:pathLst>
                <a:path w="255904" h="1654809">
                  <a:moveTo>
                    <a:pt x="255291" y="1654374"/>
                  </a:moveTo>
                  <a:lnTo>
                    <a:pt x="0" y="1654374"/>
                  </a:lnTo>
                  <a:lnTo>
                    <a:pt x="0" y="0"/>
                  </a:lnTo>
                  <a:lnTo>
                    <a:pt x="255291" y="0"/>
                  </a:lnTo>
                  <a:lnTo>
                    <a:pt x="255291" y="1654374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8405622" y="4128668"/>
              <a:ext cx="1174115" cy="2729865"/>
            </a:xfrm>
            <a:custGeom>
              <a:avLst/>
              <a:gdLst/>
              <a:ahLst/>
              <a:cxnLst/>
              <a:rect l="l" t="t" r="r" b="b"/>
              <a:pathLst>
                <a:path w="1174115" h="2729865">
                  <a:moveTo>
                    <a:pt x="1173645" y="0"/>
                  </a:moveTo>
                  <a:lnTo>
                    <a:pt x="0" y="0"/>
                  </a:lnTo>
                  <a:lnTo>
                    <a:pt x="0" y="85356"/>
                  </a:lnTo>
                  <a:lnTo>
                    <a:pt x="36626" y="85356"/>
                  </a:lnTo>
                  <a:lnTo>
                    <a:pt x="36626" y="115849"/>
                  </a:lnTo>
                  <a:lnTo>
                    <a:pt x="109855" y="115849"/>
                  </a:lnTo>
                  <a:lnTo>
                    <a:pt x="109855" y="518261"/>
                  </a:lnTo>
                  <a:lnTo>
                    <a:pt x="67170" y="518261"/>
                  </a:lnTo>
                  <a:lnTo>
                    <a:pt x="67170" y="548741"/>
                  </a:lnTo>
                  <a:lnTo>
                    <a:pt x="109855" y="548741"/>
                  </a:lnTo>
                  <a:lnTo>
                    <a:pt x="109855" y="938961"/>
                  </a:lnTo>
                  <a:lnTo>
                    <a:pt x="67170" y="938961"/>
                  </a:lnTo>
                  <a:lnTo>
                    <a:pt x="67170" y="969454"/>
                  </a:lnTo>
                  <a:lnTo>
                    <a:pt x="109855" y="969454"/>
                  </a:lnTo>
                  <a:lnTo>
                    <a:pt x="109855" y="1357642"/>
                  </a:lnTo>
                  <a:lnTo>
                    <a:pt x="67170" y="1357642"/>
                  </a:lnTo>
                  <a:lnTo>
                    <a:pt x="67170" y="1388135"/>
                  </a:lnTo>
                  <a:lnTo>
                    <a:pt x="109855" y="1388135"/>
                  </a:lnTo>
                  <a:lnTo>
                    <a:pt x="109855" y="1778355"/>
                  </a:lnTo>
                  <a:lnTo>
                    <a:pt x="67170" y="1778355"/>
                  </a:lnTo>
                  <a:lnTo>
                    <a:pt x="67170" y="1808835"/>
                  </a:lnTo>
                  <a:lnTo>
                    <a:pt x="109855" y="1808835"/>
                  </a:lnTo>
                  <a:lnTo>
                    <a:pt x="109855" y="2199055"/>
                  </a:lnTo>
                  <a:lnTo>
                    <a:pt x="67170" y="2199055"/>
                  </a:lnTo>
                  <a:lnTo>
                    <a:pt x="67170" y="2229535"/>
                  </a:lnTo>
                  <a:lnTo>
                    <a:pt x="109855" y="2229535"/>
                  </a:lnTo>
                  <a:lnTo>
                    <a:pt x="109855" y="2617724"/>
                  </a:lnTo>
                  <a:lnTo>
                    <a:pt x="67170" y="2617724"/>
                  </a:lnTo>
                  <a:lnTo>
                    <a:pt x="67170" y="2648216"/>
                  </a:lnTo>
                  <a:lnTo>
                    <a:pt x="109855" y="2648216"/>
                  </a:lnTo>
                  <a:lnTo>
                    <a:pt x="109855" y="2729331"/>
                  </a:lnTo>
                  <a:lnTo>
                    <a:pt x="1067917" y="2729331"/>
                  </a:lnTo>
                  <a:lnTo>
                    <a:pt x="1067917" y="2648216"/>
                  </a:lnTo>
                  <a:lnTo>
                    <a:pt x="1108544" y="2648216"/>
                  </a:lnTo>
                  <a:lnTo>
                    <a:pt x="1108544" y="2617724"/>
                  </a:lnTo>
                  <a:lnTo>
                    <a:pt x="1067917" y="2617724"/>
                  </a:lnTo>
                  <a:lnTo>
                    <a:pt x="1067917" y="2229535"/>
                  </a:lnTo>
                  <a:lnTo>
                    <a:pt x="1108544" y="2229535"/>
                  </a:lnTo>
                  <a:lnTo>
                    <a:pt x="1108544" y="2199055"/>
                  </a:lnTo>
                  <a:lnTo>
                    <a:pt x="1067917" y="2199055"/>
                  </a:lnTo>
                  <a:lnTo>
                    <a:pt x="1067917" y="1808835"/>
                  </a:lnTo>
                  <a:lnTo>
                    <a:pt x="1108544" y="1808835"/>
                  </a:lnTo>
                  <a:lnTo>
                    <a:pt x="1108544" y="1778355"/>
                  </a:lnTo>
                  <a:lnTo>
                    <a:pt x="1067917" y="1778355"/>
                  </a:lnTo>
                  <a:lnTo>
                    <a:pt x="1067917" y="1388135"/>
                  </a:lnTo>
                  <a:lnTo>
                    <a:pt x="1108544" y="1388135"/>
                  </a:lnTo>
                  <a:lnTo>
                    <a:pt x="1108544" y="1357642"/>
                  </a:lnTo>
                  <a:lnTo>
                    <a:pt x="1067917" y="1357642"/>
                  </a:lnTo>
                  <a:lnTo>
                    <a:pt x="1067917" y="969454"/>
                  </a:lnTo>
                  <a:lnTo>
                    <a:pt x="1108544" y="969454"/>
                  </a:lnTo>
                  <a:lnTo>
                    <a:pt x="1108544" y="938961"/>
                  </a:lnTo>
                  <a:lnTo>
                    <a:pt x="1067917" y="938961"/>
                  </a:lnTo>
                  <a:lnTo>
                    <a:pt x="1067917" y="548741"/>
                  </a:lnTo>
                  <a:lnTo>
                    <a:pt x="1108544" y="548741"/>
                  </a:lnTo>
                  <a:lnTo>
                    <a:pt x="1108544" y="518261"/>
                  </a:lnTo>
                  <a:lnTo>
                    <a:pt x="1067917" y="518261"/>
                  </a:lnTo>
                  <a:lnTo>
                    <a:pt x="1067917" y="115849"/>
                  </a:lnTo>
                  <a:lnTo>
                    <a:pt x="1139088" y="115849"/>
                  </a:lnTo>
                  <a:lnTo>
                    <a:pt x="1139088" y="85356"/>
                  </a:lnTo>
                  <a:lnTo>
                    <a:pt x="1173645" y="85356"/>
                  </a:lnTo>
                  <a:lnTo>
                    <a:pt x="1173645" y="0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8600922" y="4346130"/>
              <a:ext cx="767080" cy="2329180"/>
            </a:xfrm>
            <a:custGeom>
              <a:avLst/>
              <a:gdLst/>
              <a:ahLst/>
              <a:cxnLst/>
              <a:rect l="l" t="t" r="r" b="b"/>
              <a:pathLst>
                <a:path w="767079" h="2329179">
                  <a:moveTo>
                    <a:pt x="99644" y="0"/>
                  </a:moveTo>
                  <a:lnTo>
                    <a:pt x="0" y="0"/>
                  </a:lnTo>
                  <a:lnTo>
                    <a:pt x="0" y="245922"/>
                  </a:lnTo>
                  <a:lnTo>
                    <a:pt x="99644" y="245922"/>
                  </a:lnTo>
                  <a:lnTo>
                    <a:pt x="99644" y="0"/>
                  </a:lnTo>
                  <a:close/>
                </a:path>
                <a:path w="767079" h="2329179">
                  <a:moveTo>
                    <a:pt x="99656" y="1662506"/>
                  </a:moveTo>
                  <a:lnTo>
                    <a:pt x="0" y="1662506"/>
                  </a:lnTo>
                  <a:lnTo>
                    <a:pt x="0" y="1908429"/>
                  </a:lnTo>
                  <a:lnTo>
                    <a:pt x="99656" y="1908429"/>
                  </a:lnTo>
                  <a:lnTo>
                    <a:pt x="99656" y="1662506"/>
                  </a:lnTo>
                  <a:close/>
                </a:path>
                <a:path w="767079" h="2329179">
                  <a:moveTo>
                    <a:pt x="321360" y="1243838"/>
                  </a:moveTo>
                  <a:lnTo>
                    <a:pt x="221703" y="1243838"/>
                  </a:lnTo>
                  <a:lnTo>
                    <a:pt x="221703" y="1489748"/>
                  </a:lnTo>
                  <a:lnTo>
                    <a:pt x="321360" y="1489748"/>
                  </a:lnTo>
                  <a:lnTo>
                    <a:pt x="321360" y="1243838"/>
                  </a:lnTo>
                  <a:close/>
                </a:path>
                <a:path w="767079" h="2329179">
                  <a:moveTo>
                    <a:pt x="321360" y="402412"/>
                  </a:moveTo>
                  <a:lnTo>
                    <a:pt x="221703" y="402412"/>
                  </a:lnTo>
                  <a:lnTo>
                    <a:pt x="221703" y="648335"/>
                  </a:lnTo>
                  <a:lnTo>
                    <a:pt x="321360" y="648335"/>
                  </a:lnTo>
                  <a:lnTo>
                    <a:pt x="321360" y="402412"/>
                  </a:lnTo>
                  <a:close/>
                </a:path>
                <a:path w="767079" h="2329179">
                  <a:moveTo>
                    <a:pt x="545134" y="2083219"/>
                  </a:moveTo>
                  <a:lnTo>
                    <a:pt x="445427" y="2083219"/>
                  </a:lnTo>
                  <a:lnTo>
                    <a:pt x="445427" y="2329129"/>
                  </a:lnTo>
                  <a:lnTo>
                    <a:pt x="545134" y="2329129"/>
                  </a:lnTo>
                  <a:lnTo>
                    <a:pt x="545134" y="2083219"/>
                  </a:lnTo>
                  <a:close/>
                </a:path>
                <a:path w="767079" h="2329179">
                  <a:moveTo>
                    <a:pt x="545134" y="1243838"/>
                  </a:moveTo>
                  <a:lnTo>
                    <a:pt x="445427" y="1243838"/>
                  </a:lnTo>
                  <a:lnTo>
                    <a:pt x="445427" y="1489748"/>
                  </a:lnTo>
                  <a:lnTo>
                    <a:pt x="545134" y="1489748"/>
                  </a:lnTo>
                  <a:lnTo>
                    <a:pt x="545134" y="1243838"/>
                  </a:lnTo>
                  <a:close/>
                </a:path>
                <a:path w="767079" h="2329179">
                  <a:moveTo>
                    <a:pt x="766838" y="823125"/>
                  </a:moveTo>
                  <a:lnTo>
                    <a:pt x="667194" y="823125"/>
                  </a:lnTo>
                  <a:lnTo>
                    <a:pt x="667194" y="1069047"/>
                  </a:lnTo>
                  <a:lnTo>
                    <a:pt x="766838" y="1069047"/>
                  </a:lnTo>
                  <a:lnTo>
                    <a:pt x="766838" y="823125"/>
                  </a:lnTo>
                  <a:close/>
                </a:path>
              </a:pathLst>
            </a:custGeom>
            <a:solidFill>
              <a:srgbClr val="E8E8E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8600930" y="6848012"/>
              <a:ext cx="99695" cy="10160"/>
            </a:xfrm>
            <a:custGeom>
              <a:avLst/>
              <a:gdLst/>
              <a:ahLst/>
              <a:cxnLst/>
              <a:rect l="l" t="t" r="r" b="b"/>
              <a:pathLst>
                <a:path w="99695" h="10159">
                  <a:moveTo>
                    <a:pt x="99650" y="9987"/>
                  </a:moveTo>
                  <a:lnTo>
                    <a:pt x="0" y="9987"/>
                  </a:lnTo>
                  <a:lnTo>
                    <a:pt x="0" y="0"/>
                  </a:lnTo>
                  <a:lnTo>
                    <a:pt x="99650" y="0"/>
                  </a:lnTo>
                  <a:lnTo>
                    <a:pt x="99650" y="9987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8822639" y="6848012"/>
              <a:ext cx="99695" cy="10160"/>
            </a:xfrm>
            <a:custGeom>
              <a:avLst/>
              <a:gdLst/>
              <a:ahLst/>
              <a:cxnLst/>
              <a:rect l="l" t="t" r="r" b="b"/>
              <a:pathLst>
                <a:path w="99695" h="10159">
                  <a:moveTo>
                    <a:pt x="99650" y="9987"/>
                  </a:moveTo>
                  <a:lnTo>
                    <a:pt x="0" y="9987"/>
                  </a:lnTo>
                  <a:lnTo>
                    <a:pt x="0" y="0"/>
                  </a:lnTo>
                  <a:lnTo>
                    <a:pt x="99650" y="0"/>
                  </a:lnTo>
                  <a:lnTo>
                    <a:pt x="99650" y="9987"/>
                  </a:lnTo>
                  <a:close/>
                </a:path>
              </a:pathLst>
            </a:custGeom>
            <a:solidFill>
              <a:srgbClr val="E8E8E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9046352" y="6848012"/>
              <a:ext cx="100330" cy="10160"/>
            </a:xfrm>
            <a:custGeom>
              <a:avLst/>
              <a:gdLst/>
              <a:ahLst/>
              <a:cxnLst/>
              <a:rect l="l" t="t" r="r" b="b"/>
              <a:pathLst>
                <a:path w="100329" h="10159">
                  <a:moveTo>
                    <a:pt x="99711" y="9987"/>
                  </a:moveTo>
                  <a:lnTo>
                    <a:pt x="0" y="9987"/>
                  </a:lnTo>
                  <a:lnTo>
                    <a:pt x="0" y="0"/>
                  </a:lnTo>
                  <a:lnTo>
                    <a:pt x="99711" y="0"/>
                  </a:lnTo>
                  <a:lnTo>
                    <a:pt x="99711" y="9987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9268122" y="6848012"/>
              <a:ext cx="28575" cy="10160"/>
            </a:xfrm>
            <a:custGeom>
              <a:avLst/>
              <a:gdLst/>
              <a:ahLst/>
              <a:cxnLst/>
              <a:rect l="l" t="t" r="r" b="b"/>
              <a:pathLst>
                <a:path w="28575" h="10159">
                  <a:moveTo>
                    <a:pt x="0" y="9987"/>
                  </a:moveTo>
                  <a:lnTo>
                    <a:pt x="28431" y="9987"/>
                  </a:lnTo>
                  <a:lnTo>
                    <a:pt x="28431" y="0"/>
                  </a:lnTo>
                  <a:lnTo>
                    <a:pt x="0" y="0"/>
                  </a:lnTo>
                  <a:lnTo>
                    <a:pt x="0" y="9987"/>
                  </a:lnTo>
                  <a:close/>
                </a:path>
              </a:pathLst>
            </a:custGeom>
            <a:solidFill>
              <a:srgbClr val="E8E8E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808218" y="3978262"/>
              <a:ext cx="3114675" cy="2880360"/>
            </a:xfrm>
            <a:custGeom>
              <a:avLst/>
              <a:gdLst/>
              <a:ahLst/>
              <a:cxnLst/>
              <a:rect l="l" t="t" r="r" b="b"/>
              <a:pathLst>
                <a:path w="3114675" h="2880359">
                  <a:moveTo>
                    <a:pt x="1389214" y="0"/>
                  </a:moveTo>
                  <a:lnTo>
                    <a:pt x="1277366" y="0"/>
                  </a:lnTo>
                  <a:lnTo>
                    <a:pt x="1277366" y="72402"/>
                  </a:lnTo>
                  <a:lnTo>
                    <a:pt x="1069860" y="123253"/>
                  </a:lnTo>
                  <a:lnTo>
                    <a:pt x="1069860" y="77241"/>
                  </a:lnTo>
                  <a:lnTo>
                    <a:pt x="958011" y="77241"/>
                  </a:lnTo>
                  <a:lnTo>
                    <a:pt x="958011" y="150660"/>
                  </a:lnTo>
                  <a:lnTo>
                    <a:pt x="750570" y="201485"/>
                  </a:lnTo>
                  <a:lnTo>
                    <a:pt x="750570" y="148361"/>
                  </a:lnTo>
                  <a:lnTo>
                    <a:pt x="638708" y="148361"/>
                  </a:lnTo>
                  <a:lnTo>
                    <a:pt x="638708" y="228904"/>
                  </a:lnTo>
                  <a:lnTo>
                    <a:pt x="431215" y="279742"/>
                  </a:lnTo>
                  <a:lnTo>
                    <a:pt x="431215" y="235762"/>
                  </a:lnTo>
                  <a:lnTo>
                    <a:pt x="319354" y="235762"/>
                  </a:lnTo>
                  <a:lnTo>
                    <a:pt x="319354" y="307149"/>
                  </a:lnTo>
                  <a:lnTo>
                    <a:pt x="111861" y="357987"/>
                  </a:lnTo>
                  <a:lnTo>
                    <a:pt x="111861" y="319087"/>
                  </a:lnTo>
                  <a:lnTo>
                    <a:pt x="0" y="319087"/>
                  </a:lnTo>
                  <a:lnTo>
                    <a:pt x="0" y="2879737"/>
                  </a:lnTo>
                  <a:lnTo>
                    <a:pt x="54902" y="2879737"/>
                  </a:lnTo>
                  <a:lnTo>
                    <a:pt x="111861" y="2879737"/>
                  </a:lnTo>
                  <a:lnTo>
                    <a:pt x="1389214" y="2879737"/>
                  </a:lnTo>
                  <a:lnTo>
                    <a:pt x="1389214" y="0"/>
                  </a:lnTo>
                  <a:close/>
                </a:path>
                <a:path w="3114675" h="2880359">
                  <a:moveTo>
                    <a:pt x="3114065" y="28460"/>
                  </a:moveTo>
                  <a:lnTo>
                    <a:pt x="2743885" y="28460"/>
                  </a:lnTo>
                  <a:lnTo>
                    <a:pt x="2743885" y="54876"/>
                  </a:lnTo>
                  <a:lnTo>
                    <a:pt x="2766288" y="54876"/>
                  </a:lnTo>
                  <a:lnTo>
                    <a:pt x="2766288" y="193078"/>
                  </a:lnTo>
                  <a:lnTo>
                    <a:pt x="3091726" y="193078"/>
                  </a:lnTo>
                  <a:lnTo>
                    <a:pt x="3091726" y="54876"/>
                  </a:lnTo>
                  <a:lnTo>
                    <a:pt x="3114065" y="54876"/>
                  </a:lnTo>
                  <a:lnTo>
                    <a:pt x="3114065" y="28460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948553" y="4547336"/>
              <a:ext cx="467995" cy="227965"/>
            </a:xfrm>
            <a:custGeom>
              <a:avLst/>
              <a:gdLst/>
              <a:ahLst/>
              <a:cxnLst/>
              <a:rect l="l" t="t" r="r" b="b"/>
              <a:pathLst>
                <a:path w="467995" h="227964">
                  <a:moveTo>
                    <a:pt x="148475" y="0"/>
                  </a:moveTo>
                  <a:lnTo>
                    <a:pt x="0" y="0"/>
                  </a:lnTo>
                  <a:lnTo>
                    <a:pt x="0" y="227634"/>
                  </a:lnTo>
                  <a:lnTo>
                    <a:pt x="148475" y="227634"/>
                  </a:lnTo>
                  <a:lnTo>
                    <a:pt x="148475" y="0"/>
                  </a:lnTo>
                  <a:close/>
                </a:path>
                <a:path w="467995" h="227964">
                  <a:moveTo>
                    <a:pt x="467829" y="0"/>
                  </a:moveTo>
                  <a:lnTo>
                    <a:pt x="319366" y="0"/>
                  </a:lnTo>
                  <a:lnTo>
                    <a:pt x="319366" y="227634"/>
                  </a:lnTo>
                  <a:lnTo>
                    <a:pt x="467829" y="227634"/>
                  </a:lnTo>
                  <a:lnTo>
                    <a:pt x="467829" y="0"/>
                  </a:lnTo>
                  <a:close/>
                </a:path>
              </a:pathLst>
            </a:custGeom>
            <a:solidFill>
              <a:srgbClr val="E8E8E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6587275" y="4547334"/>
              <a:ext cx="148590" cy="227965"/>
            </a:xfrm>
            <a:custGeom>
              <a:avLst/>
              <a:gdLst/>
              <a:ahLst/>
              <a:cxnLst/>
              <a:rect l="l" t="t" r="r" b="b"/>
              <a:pathLst>
                <a:path w="148590" h="227964">
                  <a:moveTo>
                    <a:pt x="148473" y="227630"/>
                  </a:moveTo>
                  <a:lnTo>
                    <a:pt x="0" y="227630"/>
                  </a:lnTo>
                  <a:lnTo>
                    <a:pt x="0" y="0"/>
                  </a:lnTo>
                  <a:lnTo>
                    <a:pt x="148473" y="0"/>
                  </a:lnTo>
                  <a:lnTo>
                    <a:pt x="148473" y="227630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6906570" y="4547334"/>
              <a:ext cx="148590" cy="227965"/>
            </a:xfrm>
            <a:custGeom>
              <a:avLst/>
              <a:gdLst/>
              <a:ahLst/>
              <a:cxnLst/>
              <a:rect l="l" t="t" r="r" b="b"/>
              <a:pathLst>
                <a:path w="148590" h="227964">
                  <a:moveTo>
                    <a:pt x="148534" y="227630"/>
                  </a:moveTo>
                  <a:lnTo>
                    <a:pt x="0" y="227630"/>
                  </a:lnTo>
                  <a:lnTo>
                    <a:pt x="0" y="0"/>
                  </a:lnTo>
                  <a:lnTo>
                    <a:pt x="148534" y="0"/>
                  </a:lnTo>
                  <a:lnTo>
                    <a:pt x="148534" y="227630"/>
                  </a:lnTo>
                  <a:close/>
                </a:path>
              </a:pathLst>
            </a:custGeom>
            <a:solidFill>
              <a:srgbClr val="E8E8E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948553" y="4943665"/>
              <a:ext cx="467995" cy="227965"/>
            </a:xfrm>
            <a:custGeom>
              <a:avLst/>
              <a:gdLst/>
              <a:ahLst/>
              <a:cxnLst/>
              <a:rect l="l" t="t" r="r" b="b"/>
              <a:pathLst>
                <a:path w="467995" h="227964">
                  <a:moveTo>
                    <a:pt x="148475" y="0"/>
                  </a:moveTo>
                  <a:lnTo>
                    <a:pt x="0" y="0"/>
                  </a:lnTo>
                  <a:lnTo>
                    <a:pt x="0" y="227622"/>
                  </a:lnTo>
                  <a:lnTo>
                    <a:pt x="148475" y="227622"/>
                  </a:lnTo>
                  <a:lnTo>
                    <a:pt x="148475" y="0"/>
                  </a:lnTo>
                  <a:close/>
                </a:path>
                <a:path w="467995" h="227964">
                  <a:moveTo>
                    <a:pt x="467829" y="0"/>
                  </a:moveTo>
                  <a:lnTo>
                    <a:pt x="319366" y="0"/>
                  </a:lnTo>
                  <a:lnTo>
                    <a:pt x="319366" y="227622"/>
                  </a:lnTo>
                  <a:lnTo>
                    <a:pt x="467829" y="227622"/>
                  </a:lnTo>
                  <a:lnTo>
                    <a:pt x="467829" y="0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948565" y="4943665"/>
              <a:ext cx="1106805" cy="622300"/>
            </a:xfrm>
            <a:custGeom>
              <a:avLst/>
              <a:gdLst/>
              <a:ahLst/>
              <a:cxnLst/>
              <a:rect l="l" t="t" r="r" b="b"/>
              <a:pathLst>
                <a:path w="1106804" h="622300">
                  <a:moveTo>
                    <a:pt x="148463" y="394284"/>
                  </a:moveTo>
                  <a:lnTo>
                    <a:pt x="0" y="394284"/>
                  </a:lnTo>
                  <a:lnTo>
                    <a:pt x="0" y="621906"/>
                  </a:lnTo>
                  <a:lnTo>
                    <a:pt x="148463" y="621906"/>
                  </a:lnTo>
                  <a:lnTo>
                    <a:pt x="148463" y="394284"/>
                  </a:lnTo>
                  <a:close/>
                </a:path>
                <a:path w="1106804" h="622300">
                  <a:moveTo>
                    <a:pt x="467829" y="394284"/>
                  </a:moveTo>
                  <a:lnTo>
                    <a:pt x="319354" y="394284"/>
                  </a:lnTo>
                  <a:lnTo>
                    <a:pt x="319354" y="621906"/>
                  </a:lnTo>
                  <a:lnTo>
                    <a:pt x="467829" y="621906"/>
                  </a:lnTo>
                  <a:lnTo>
                    <a:pt x="467829" y="394284"/>
                  </a:lnTo>
                  <a:close/>
                </a:path>
                <a:path w="1106804" h="622300">
                  <a:moveTo>
                    <a:pt x="787184" y="394284"/>
                  </a:moveTo>
                  <a:lnTo>
                    <a:pt x="638708" y="394284"/>
                  </a:lnTo>
                  <a:lnTo>
                    <a:pt x="638708" y="621906"/>
                  </a:lnTo>
                  <a:lnTo>
                    <a:pt x="787184" y="621906"/>
                  </a:lnTo>
                  <a:lnTo>
                    <a:pt x="787184" y="394284"/>
                  </a:lnTo>
                  <a:close/>
                </a:path>
                <a:path w="1106804" h="622300">
                  <a:moveTo>
                    <a:pt x="787184" y="0"/>
                  </a:moveTo>
                  <a:lnTo>
                    <a:pt x="638708" y="0"/>
                  </a:lnTo>
                  <a:lnTo>
                    <a:pt x="638708" y="227622"/>
                  </a:lnTo>
                  <a:lnTo>
                    <a:pt x="787184" y="227622"/>
                  </a:lnTo>
                  <a:lnTo>
                    <a:pt x="787184" y="0"/>
                  </a:lnTo>
                  <a:close/>
                </a:path>
                <a:path w="1106804" h="622300">
                  <a:moveTo>
                    <a:pt x="1106538" y="0"/>
                  </a:moveTo>
                  <a:lnTo>
                    <a:pt x="957999" y="0"/>
                  </a:lnTo>
                  <a:lnTo>
                    <a:pt x="957999" y="227622"/>
                  </a:lnTo>
                  <a:lnTo>
                    <a:pt x="1106538" y="227622"/>
                  </a:lnTo>
                  <a:lnTo>
                    <a:pt x="1106538" y="0"/>
                  </a:lnTo>
                  <a:close/>
                </a:path>
              </a:pathLst>
            </a:custGeom>
            <a:solidFill>
              <a:srgbClr val="E8E8E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6906572" y="5337939"/>
              <a:ext cx="148590" cy="227965"/>
            </a:xfrm>
            <a:custGeom>
              <a:avLst/>
              <a:gdLst/>
              <a:ahLst/>
              <a:cxnLst/>
              <a:rect l="l" t="t" r="r" b="b"/>
              <a:pathLst>
                <a:path w="148590" h="227964">
                  <a:moveTo>
                    <a:pt x="148534" y="227624"/>
                  </a:moveTo>
                  <a:lnTo>
                    <a:pt x="0" y="227624"/>
                  </a:lnTo>
                  <a:lnTo>
                    <a:pt x="0" y="0"/>
                  </a:lnTo>
                  <a:lnTo>
                    <a:pt x="148534" y="0"/>
                  </a:lnTo>
                  <a:lnTo>
                    <a:pt x="148534" y="227624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948566" y="5732226"/>
              <a:ext cx="148590" cy="227965"/>
            </a:xfrm>
            <a:custGeom>
              <a:avLst/>
              <a:gdLst/>
              <a:ahLst/>
              <a:cxnLst/>
              <a:rect l="l" t="t" r="r" b="b"/>
              <a:pathLst>
                <a:path w="148589" h="227964">
                  <a:moveTo>
                    <a:pt x="148473" y="227624"/>
                  </a:moveTo>
                  <a:lnTo>
                    <a:pt x="0" y="227624"/>
                  </a:lnTo>
                  <a:lnTo>
                    <a:pt x="0" y="0"/>
                  </a:lnTo>
                  <a:lnTo>
                    <a:pt x="148473" y="0"/>
                  </a:lnTo>
                  <a:lnTo>
                    <a:pt x="148473" y="227624"/>
                  </a:lnTo>
                  <a:close/>
                </a:path>
              </a:pathLst>
            </a:custGeom>
            <a:solidFill>
              <a:srgbClr val="E8E8E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6267922" y="5732226"/>
              <a:ext cx="148590" cy="227965"/>
            </a:xfrm>
            <a:custGeom>
              <a:avLst/>
              <a:gdLst/>
              <a:ahLst/>
              <a:cxnLst/>
              <a:rect l="l" t="t" r="r" b="b"/>
              <a:pathLst>
                <a:path w="148589" h="227964">
                  <a:moveTo>
                    <a:pt x="148473" y="227624"/>
                  </a:moveTo>
                  <a:lnTo>
                    <a:pt x="0" y="227624"/>
                  </a:lnTo>
                  <a:lnTo>
                    <a:pt x="0" y="0"/>
                  </a:lnTo>
                  <a:lnTo>
                    <a:pt x="148473" y="0"/>
                  </a:lnTo>
                  <a:lnTo>
                    <a:pt x="148473" y="227624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948565" y="5732233"/>
              <a:ext cx="1106805" cy="622300"/>
            </a:xfrm>
            <a:custGeom>
              <a:avLst/>
              <a:gdLst/>
              <a:ahLst/>
              <a:cxnLst/>
              <a:rect l="l" t="t" r="r" b="b"/>
              <a:pathLst>
                <a:path w="1106804" h="622300">
                  <a:moveTo>
                    <a:pt x="148475" y="394284"/>
                  </a:moveTo>
                  <a:lnTo>
                    <a:pt x="0" y="394284"/>
                  </a:lnTo>
                  <a:lnTo>
                    <a:pt x="0" y="621906"/>
                  </a:lnTo>
                  <a:lnTo>
                    <a:pt x="148475" y="621906"/>
                  </a:lnTo>
                  <a:lnTo>
                    <a:pt x="148475" y="394284"/>
                  </a:lnTo>
                  <a:close/>
                </a:path>
                <a:path w="1106804" h="622300">
                  <a:moveTo>
                    <a:pt x="467829" y="394284"/>
                  </a:moveTo>
                  <a:lnTo>
                    <a:pt x="319354" y="394284"/>
                  </a:lnTo>
                  <a:lnTo>
                    <a:pt x="319354" y="621906"/>
                  </a:lnTo>
                  <a:lnTo>
                    <a:pt x="467829" y="621906"/>
                  </a:lnTo>
                  <a:lnTo>
                    <a:pt x="467829" y="394284"/>
                  </a:lnTo>
                  <a:close/>
                </a:path>
                <a:path w="1106804" h="622300">
                  <a:moveTo>
                    <a:pt x="787184" y="0"/>
                  </a:moveTo>
                  <a:lnTo>
                    <a:pt x="638708" y="0"/>
                  </a:lnTo>
                  <a:lnTo>
                    <a:pt x="638708" y="227622"/>
                  </a:lnTo>
                  <a:lnTo>
                    <a:pt x="787184" y="227622"/>
                  </a:lnTo>
                  <a:lnTo>
                    <a:pt x="787184" y="0"/>
                  </a:lnTo>
                  <a:close/>
                </a:path>
                <a:path w="1106804" h="622300">
                  <a:moveTo>
                    <a:pt x="1106538" y="0"/>
                  </a:moveTo>
                  <a:lnTo>
                    <a:pt x="957999" y="0"/>
                  </a:lnTo>
                  <a:lnTo>
                    <a:pt x="957999" y="227622"/>
                  </a:lnTo>
                  <a:lnTo>
                    <a:pt x="1106538" y="227622"/>
                  </a:lnTo>
                  <a:lnTo>
                    <a:pt x="1106538" y="0"/>
                  </a:lnTo>
                  <a:close/>
                </a:path>
              </a:pathLst>
            </a:custGeom>
            <a:solidFill>
              <a:srgbClr val="E8E8E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6587279" y="6126512"/>
              <a:ext cx="148590" cy="227965"/>
            </a:xfrm>
            <a:custGeom>
              <a:avLst/>
              <a:gdLst/>
              <a:ahLst/>
              <a:cxnLst/>
              <a:rect l="l" t="t" r="r" b="b"/>
              <a:pathLst>
                <a:path w="148590" h="227964">
                  <a:moveTo>
                    <a:pt x="148473" y="227624"/>
                  </a:moveTo>
                  <a:lnTo>
                    <a:pt x="0" y="227624"/>
                  </a:lnTo>
                  <a:lnTo>
                    <a:pt x="0" y="0"/>
                  </a:lnTo>
                  <a:lnTo>
                    <a:pt x="148473" y="0"/>
                  </a:lnTo>
                  <a:lnTo>
                    <a:pt x="148473" y="227624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6906573" y="6126512"/>
              <a:ext cx="148590" cy="227965"/>
            </a:xfrm>
            <a:custGeom>
              <a:avLst/>
              <a:gdLst/>
              <a:ahLst/>
              <a:cxnLst/>
              <a:rect l="l" t="t" r="r" b="b"/>
              <a:pathLst>
                <a:path w="148590" h="227964">
                  <a:moveTo>
                    <a:pt x="148534" y="227624"/>
                  </a:moveTo>
                  <a:lnTo>
                    <a:pt x="0" y="227624"/>
                  </a:lnTo>
                  <a:lnTo>
                    <a:pt x="0" y="0"/>
                  </a:lnTo>
                  <a:lnTo>
                    <a:pt x="148534" y="0"/>
                  </a:lnTo>
                  <a:lnTo>
                    <a:pt x="148534" y="227624"/>
                  </a:lnTo>
                  <a:close/>
                </a:path>
              </a:pathLst>
            </a:custGeom>
            <a:solidFill>
              <a:srgbClr val="E8E8E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5948565" y="6520802"/>
              <a:ext cx="467995" cy="227965"/>
            </a:xfrm>
            <a:custGeom>
              <a:avLst/>
              <a:gdLst/>
              <a:ahLst/>
              <a:cxnLst/>
              <a:rect l="l" t="t" r="r" b="b"/>
              <a:pathLst>
                <a:path w="467995" h="227965">
                  <a:moveTo>
                    <a:pt x="148475" y="0"/>
                  </a:moveTo>
                  <a:lnTo>
                    <a:pt x="0" y="0"/>
                  </a:lnTo>
                  <a:lnTo>
                    <a:pt x="0" y="227622"/>
                  </a:lnTo>
                  <a:lnTo>
                    <a:pt x="148475" y="227622"/>
                  </a:lnTo>
                  <a:lnTo>
                    <a:pt x="148475" y="0"/>
                  </a:lnTo>
                  <a:close/>
                </a:path>
                <a:path w="467995" h="227965">
                  <a:moveTo>
                    <a:pt x="467829" y="0"/>
                  </a:moveTo>
                  <a:lnTo>
                    <a:pt x="319354" y="0"/>
                  </a:lnTo>
                  <a:lnTo>
                    <a:pt x="319354" y="227622"/>
                  </a:lnTo>
                  <a:lnTo>
                    <a:pt x="467829" y="227622"/>
                  </a:lnTo>
                  <a:lnTo>
                    <a:pt x="467829" y="0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6587274" y="6520802"/>
              <a:ext cx="467995" cy="227965"/>
            </a:xfrm>
            <a:custGeom>
              <a:avLst/>
              <a:gdLst/>
              <a:ahLst/>
              <a:cxnLst/>
              <a:rect l="l" t="t" r="r" b="b"/>
              <a:pathLst>
                <a:path w="467995" h="227965">
                  <a:moveTo>
                    <a:pt x="148475" y="0"/>
                  </a:moveTo>
                  <a:lnTo>
                    <a:pt x="0" y="0"/>
                  </a:lnTo>
                  <a:lnTo>
                    <a:pt x="0" y="227622"/>
                  </a:lnTo>
                  <a:lnTo>
                    <a:pt x="148475" y="227622"/>
                  </a:lnTo>
                  <a:lnTo>
                    <a:pt x="148475" y="0"/>
                  </a:lnTo>
                  <a:close/>
                </a:path>
                <a:path w="467995" h="227965">
                  <a:moveTo>
                    <a:pt x="467829" y="0"/>
                  </a:moveTo>
                  <a:lnTo>
                    <a:pt x="319290" y="0"/>
                  </a:lnTo>
                  <a:lnTo>
                    <a:pt x="319290" y="227622"/>
                  </a:lnTo>
                  <a:lnTo>
                    <a:pt x="467829" y="227622"/>
                  </a:lnTo>
                  <a:lnTo>
                    <a:pt x="467829" y="0"/>
                  </a:lnTo>
                  <a:close/>
                </a:path>
              </a:pathLst>
            </a:custGeom>
            <a:solidFill>
              <a:srgbClr val="E8E8E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/>
          <p:nvPr/>
        </p:nvSpPr>
        <p:spPr>
          <a:xfrm>
            <a:off x="1817459" y="4490427"/>
            <a:ext cx="909319" cy="2367915"/>
          </a:xfrm>
          <a:custGeom>
            <a:avLst/>
            <a:gdLst/>
            <a:ahLst/>
            <a:cxnLst/>
            <a:rect l="l" t="t" r="r" b="b"/>
            <a:pathLst>
              <a:path w="909319" h="2367915">
                <a:moveTo>
                  <a:pt x="909205" y="115531"/>
                </a:moveTo>
                <a:lnTo>
                  <a:pt x="374256" y="115531"/>
                </a:lnTo>
                <a:lnTo>
                  <a:pt x="374256" y="30467"/>
                </a:lnTo>
                <a:lnTo>
                  <a:pt x="404774" y="30467"/>
                </a:lnTo>
                <a:lnTo>
                  <a:pt x="404774" y="0"/>
                </a:lnTo>
                <a:lnTo>
                  <a:pt x="0" y="0"/>
                </a:lnTo>
                <a:lnTo>
                  <a:pt x="0" y="30467"/>
                </a:lnTo>
                <a:lnTo>
                  <a:pt x="32550" y="30467"/>
                </a:lnTo>
                <a:lnTo>
                  <a:pt x="32550" y="115531"/>
                </a:lnTo>
                <a:lnTo>
                  <a:pt x="32550" y="2367597"/>
                </a:lnTo>
                <a:lnTo>
                  <a:pt x="909205" y="2367597"/>
                </a:lnTo>
                <a:lnTo>
                  <a:pt x="909205" y="115531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3715207" y="5705800"/>
            <a:ext cx="750570" cy="1152525"/>
          </a:xfrm>
          <a:custGeom>
            <a:avLst/>
            <a:gdLst/>
            <a:ahLst/>
            <a:cxnLst/>
            <a:rect l="l" t="t" r="r" b="b"/>
            <a:pathLst>
              <a:path w="750570" h="1152525">
                <a:moveTo>
                  <a:pt x="750567" y="1152198"/>
                </a:moveTo>
                <a:lnTo>
                  <a:pt x="0" y="1152198"/>
                </a:lnTo>
                <a:lnTo>
                  <a:pt x="0" y="0"/>
                </a:lnTo>
                <a:lnTo>
                  <a:pt x="750567" y="0"/>
                </a:lnTo>
                <a:lnTo>
                  <a:pt x="750567" y="1152198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0" y="5264772"/>
            <a:ext cx="2273300" cy="1593850"/>
          </a:xfrm>
          <a:custGeom>
            <a:avLst/>
            <a:gdLst/>
            <a:ahLst/>
            <a:cxnLst/>
            <a:rect l="l" t="t" r="r" b="b"/>
            <a:pathLst>
              <a:path w="2273300" h="1593850">
                <a:moveTo>
                  <a:pt x="2273096" y="1140180"/>
                </a:moveTo>
                <a:lnTo>
                  <a:pt x="1597799" y="1140180"/>
                </a:lnTo>
                <a:lnTo>
                  <a:pt x="1597799" y="514197"/>
                </a:lnTo>
                <a:lnTo>
                  <a:pt x="1687296" y="514197"/>
                </a:lnTo>
                <a:lnTo>
                  <a:pt x="1687296" y="457301"/>
                </a:lnTo>
                <a:lnTo>
                  <a:pt x="1052690" y="457301"/>
                </a:lnTo>
                <a:lnTo>
                  <a:pt x="1052690" y="79260"/>
                </a:lnTo>
                <a:lnTo>
                  <a:pt x="932675" y="79260"/>
                </a:lnTo>
                <a:lnTo>
                  <a:pt x="932675" y="0"/>
                </a:lnTo>
                <a:lnTo>
                  <a:pt x="662152" y="0"/>
                </a:lnTo>
                <a:lnTo>
                  <a:pt x="662152" y="79260"/>
                </a:lnTo>
                <a:lnTo>
                  <a:pt x="442480" y="79260"/>
                </a:lnTo>
                <a:lnTo>
                  <a:pt x="442480" y="1430807"/>
                </a:lnTo>
                <a:lnTo>
                  <a:pt x="0" y="1430807"/>
                </a:lnTo>
                <a:lnTo>
                  <a:pt x="0" y="1593227"/>
                </a:lnTo>
                <a:lnTo>
                  <a:pt x="2273096" y="1593227"/>
                </a:lnTo>
                <a:lnTo>
                  <a:pt x="2273096" y="1140180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175573" y="6287071"/>
            <a:ext cx="713105" cy="571500"/>
          </a:xfrm>
          <a:custGeom>
            <a:avLst/>
            <a:gdLst/>
            <a:ahLst/>
            <a:cxnLst/>
            <a:rect l="l" t="t" r="r" b="b"/>
            <a:pathLst>
              <a:path w="713104" h="571500">
                <a:moveTo>
                  <a:pt x="712521" y="570928"/>
                </a:moveTo>
                <a:lnTo>
                  <a:pt x="0" y="570928"/>
                </a:lnTo>
                <a:lnTo>
                  <a:pt x="155225" y="0"/>
                </a:lnTo>
                <a:lnTo>
                  <a:pt x="712521" y="0"/>
                </a:lnTo>
                <a:lnTo>
                  <a:pt x="712521" y="570928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4144418" y="5024948"/>
            <a:ext cx="16510" cy="963930"/>
          </a:xfrm>
          <a:custGeom>
            <a:avLst/>
            <a:gdLst/>
            <a:ahLst/>
            <a:cxnLst/>
            <a:rect l="l" t="t" r="r" b="b"/>
            <a:pathLst>
              <a:path w="16510" h="963929">
                <a:moveTo>
                  <a:pt x="16274" y="963359"/>
                </a:moveTo>
                <a:lnTo>
                  <a:pt x="0" y="963359"/>
                </a:lnTo>
                <a:lnTo>
                  <a:pt x="0" y="0"/>
                </a:lnTo>
                <a:lnTo>
                  <a:pt x="16274" y="0"/>
                </a:lnTo>
                <a:lnTo>
                  <a:pt x="16274" y="963359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063034" y="5350141"/>
            <a:ext cx="372745" cy="569595"/>
          </a:xfrm>
          <a:custGeom>
            <a:avLst/>
            <a:gdLst/>
            <a:ahLst/>
            <a:cxnLst/>
            <a:rect l="l" t="t" r="r" b="b"/>
            <a:pathLst>
              <a:path w="372745" h="569595">
                <a:moveTo>
                  <a:pt x="372249" y="79260"/>
                </a:moveTo>
                <a:lnTo>
                  <a:pt x="178968" y="79260"/>
                </a:lnTo>
                <a:lnTo>
                  <a:pt x="178968" y="0"/>
                </a:lnTo>
                <a:lnTo>
                  <a:pt x="158623" y="0"/>
                </a:lnTo>
                <a:lnTo>
                  <a:pt x="158623" y="79260"/>
                </a:lnTo>
                <a:lnTo>
                  <a:pt x="0" y="79260"/>
                </a:lnTo>
                <a:lnTo>
                  <a:pt x="0" y="103644"/>
                </a:lnTo>
                <a:lnTo>
                  <a:pt x="48831" y="103644"/>
                </a:lnTo>
                <a:lnTo>
                  <a:pt x="48831" y="380060"/>
                </a:lnTo>
                <a:lnTo>
                  <a:pt x="158623" y="380060"/>
                </a:lnTo>
                <a:lnTo>
                  <a:pt x="158623" y="569061"/>
                </a:lnTo>
                <a:lnTo>
                  <a:pt x="178968" y="569061"/>
                </a:lnTo>
                <a:lnTo>
                  <a:pt x="178968" y="380060"/>
                </a:lnTo>
                <a:lnTo>
                  <a:pt x="329501" y="380060"/>
                </a:lnTo>
                <a:lnTo>
                  <a:pt x="329501" y="103644"/>
                </a:lnTo>
                <a:lnTo>
                  <a:pt x="372249" y="103644"/>
                </a:lnTo>
                <a:lnTo>
                  <a:pt x="372249" y="79260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4329506" y="5573699"/>
            <a:ext cx="1320165" cy="1284605"/>
          </a:xfrm>
          <a:custGeom>
            <a:avLst/>
            <a:gdLst/>
            <a:ahLst/>
            <a:cxnLst/>
            <a:rect l="l" t="t" r="r" b="b"/>
            <a:pathLst>
              <a:path w="1320164" h="1284604">
                <a:moveTo>
                  <a:pt x="1320050" y="0"/>
                </a:moveTo>
                <a:lnTo>
                  <a:pt x="736295" y="0"/>
                </a:lnTo>
                <a:lnTo>
                  <a:pt x="736295" y="894257"/>
                </a:lnTo>
                <a:lnTo>
                  <a:pt x="0" y="894257"/>
                </a:lnTo>
                <a:lnTo>
                  <a:pt x="0" y="1284300"/>
                </a:lnTo>
                <a:lnTo>
                  <a:pt x="736295" y="1284300"/>
                </a:lnTo>
                <a:lnTo>
                  <a:pt x="909180" y="1284300"/>
                </a:lnTo>
                <a:lnTo>
                  <a:pt x="1320050" y="1284300"/>
                </a:lnTo>
                <a:lnTo>
                  <a:pt x="1320050" y="0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7055053" y="5868403"/>
            <a:ext cx="1226820" cy="989965"/>
          </a:xfrm>
          <a:custGeom>
            <a:avLst/>
            <a:gdLst/>
            <a:ahLst/>
            <a:cxnLst/>
            <a:rect l="l" t="t" r="r" b="b"/>
            <a:pathLst>
              <a:path w="1226820" h="989965">
                <a:moveTo>
                  <a:pt x="1226527" y="0"/>
                </a:moveTo>
                <a:lnTo>
                  <a:pt x="292938" y="0"/>
                </a:lnTo>
                <a:lnTo>
                  <a:pt x="292938" y="892225"/>
                </a:lnTo>
                <a:lnTo>
                  <a:pt x="0" y="892225"/>
                </a:lnTo>
                <a:lnTo>
                  <a:pt x="0" y="989596"/>
                </a:lnTo>
                <a:lnTo>
                  <a:pt x="292938" y="989596"/>
                </a:lnTo>
                <a:lnTo>
                  <a:pt x="1063840" y="989596"/>
                </a:lnTo>
                <a:lnTo>
                  <a:pt x="1226527" y="989596"/>
                </a:lnTo>
                <a:lnTo>
                  <a:pt x="1226527" y="0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9296552" y="5128209"/>
            <a:ext cx="1931670" cy="1730375"/>
          </a:xfrm>
          <a:custGeom>
            <a:avLst/>
            <a:gdLst/>
            <a:ahLst/>
            <a:cxnLst/>
            <a:rect l="l" t="t" r="r" b="b"/>
            <a:pathLst>
              <a:path w="1931670" h="1730375">
                <a:moveTo>
                  <a:pt x="1931492" y="196456"/>
                </a:moveTo>
                <a:lnTo>
                  <a:pt x="1788363" y="196456"/>
                </a:lnTo>
                <a:lnTo>
                  <a:pt x="1788363" y="0"/>
                </a:lnTo>
                <a:lnTo>
                  <a:pt x="1172057" y="0"/>
                </a:lnTo>
                <a:lnTo>
                  <a:pt x="1172057" y="196456"/>
                </a:lnTo>
                <a:lnTo>
                  <a:pt x="970267" y="196456"/>
                </a:lnTo>
                <a:lnTo>
                  <a:pt x="970267" y="622"/>
                </a:lnTo>
                <a:lnTo>
                  <a:pt x="866546" y="622"/>
                </a:lnTo>
                <a:lnTo>
                  <a:pt x="866546" y="196456"/>
                </a:lnTo>
                <a:lnTo>
                  <a:pt x="764044" y="196456"/>
                </a:lnTo>
                <a:lnTo>
                  <a:pt x="764044" y="622"/>
                </a:lnTo>
                <a:lnTo>
                  <a:pt x="650125" y="622"/>
                </a:lnTo>
                <a:lnTo>
                  <a:pt x="650125" y="196456"/>
                </a:lnTo>
                <a:lnTo>
                  <a:pt x="412076" y="196456"/>
                </a:lnTo>
                <a:lnTo>
                  <a:pt x="412076" y="269621"/>
                </a:lnTo>
                <a:lnTo>
                  <a:pt x="447903" y="269621"/>
                </a:lnTo>
                <a:lnTo>
                  <a:pt x="447903" y="1632419"/>
                </a:lnTo>
                <a:lnTo>
                  <a:pt x="0" y="1632419"/>
                </a:lnTo>
                <a:lnTo>
                  <a:pt x="0" y="1729790"/>
                </a:lnTo>
                <a:lnTo>
                  <a:pt x="447903" y="1729790"/>
                </a:lnTo>
                <a:lnTo>
                  <a:pt x="1124813" y="1729790"/>
                </a:lnTo>
                <a:lnTo>
                  <a:pt x="1849335" y="1729790"/>
                </a:lnTo>
                <a:lnTo>
                  <a:pt x="1849335" y="269621"/>
                </a:lnTo>
                <a:lnTo>
                  <a:pt x="1931492" y="269621"/>
                </a:lnTo>
                <a:lnTo>
                  <a:pt x="1931492" y="196456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1139386" y="4381182"/>
            <a:ext cx="1052830" cy="2477135"/>
          </a:xfrm>
          <a:custGeom>
            <a:avLst/>
            <a:gdLst/>
            <a:ahLst/>
            <a:cxnLst/>
            <a:rect l="l" t="t" r="r" b="b"/>
            <a:pathLst>
              <a:path w="1052829" h="2477134">
                <a:moveTo>
                  <a:pt x="1052601" y="0"/>
                </a:moveTo>
                <a:lnTo>
                  <a:pt x="1008532" y="0"/>
                </a:lnTo>
                <a:lnTo>
                  <a:pt x="1008532" y="100228"/>
                </a:lnTo>
                <a:lnTo>
                  <a:pt x="939368" y="100228"/>
                </a:lnTo>
                <a:lnTo>
                  <a:pt x="939368" y="177457"/>
                </a:lnTo>
                <a:lnTo>
                  <a:pt x="969911" y="177457"/>
                </a:lnTo>
                <a:lnTo>
                  <a:pt x="969911" y="1210818"/>
                </a:lnTo>
                <a:lnTo>
                  <a:pt x="512584" y="1210818"/>
                </a:lnTo>
                <a:lnTo>
                  <a:pt x="512584" y="2223262"/>
                </a:lnTo>
                <a:lnTo>
                  <a:pt x="0" y="1997354"/>
                </a:lnTo>
                <a:lnTo>
                  <a:pt x="0" y="2476817"/>
                </a:lnTo>
                <a:lnTo>
                  <a:pt x="512584" y="2476817"/>
                </a:lnTo>
                <a:lnTo>
                  <a:pt x="710577" y="2476817"/>
                </a:lnTo>
                <a:lnTo>
                  <a:pt x="969911" y="2476817"/>
                </a:lnTo>
                <a:lnTo>
                  <a:pt x="1052601" y="2476817"/>
                </a:lnTo>
                <a:lnTo>
                  <a:pt x="1052601" y="1210818"/>
                </a:lnTo>
                <a:lnTo>
                  <a:pt x="1052601" y="369900"/>
                </a:lnTo>
                <a:lnTo>
                  <a:pt x="1052601" y="177457"/>
                </a:lnTo>
                <a:lnTo>
                  <a:pt x="1052601" y="146850"/>
                </a:lnTo>
                <a:lnTo>
                  <a:pt x="1052601" y="100228"/>
                </a:lnTo>
                <a:lnTo>
                  <a:pt x="1052601" y="0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 txBox="1"/>
          <p:nvPr/>
        </p:nvSpPr>
        <p:spPr>
          <a:xfrm>
            <a:off x="2655316" y="4093469"/>
            <a:ext cx="6849745" cy="1428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200" b="1" spc="-20" dirty="0">
                <a:solidFill>
                  <a:srgbClr val="172946"/>
                </a:solidFill>
                <a:latin typeface="Tahoma"/>
                <a:cs typeface="Tahoma"/>
              </a:rPr>
              <a:t>ЗВІТ</a:t>
            </a:r>
            <a:endParaRPr sz="3200" dirty="0">
              <a:latin typeface="Tahoma"/>
              <a:cs typeface="Tahoma"/>
            </a:endParaRPr>
          </a:p>
          <a:p>
            <a:pPr algn="ctr">
              <a:lnSpc>
                <a:spcPts val="3350"/>
              </a:lnSpc>
              <a:spcBef>
                <a:spcPts val="20"/>
              </a:spcBef>
            </a:pPr>
            <a:r>
              <a:rPr sz="2800" b="1" spc="80" dirty="0">
                <a:solidFill>
                  <a:srgbClr val="172946"/>
                </a:solidFill>
                <a:latin typeface="Tahoma"/>
                <a:cs typeface="Tahoma"/>
              </a:rPr>
              <a:t>за</a:t>
            </a:r>
            <a:r>
              <a:rPr sz="2800" b="1" spc="-40" dirty="0">
                <a:solidFill>
                  <a:srgbClr val="172946"/>
                </a:solidFill>
                <a:latin typeface="Tahoma"/>
                <a:cs typeface="Tahoma"/>
              </a:rPr>
              <a:t> </a:t>
            </a:r>
            <a:r>
              <a:rPr sz="2800" b="1" spc="-10" dirty="0">
                <a:solidFill>
                  <a:srgbClr val="172946"/>
                </a:solidFill>
                <a:latin typeface="Tahoma"/>
                <a:cs typeface="Tahoma"/>
              </a:rPr>
              <a:t>2025</a:t>
            </a:r>
            <a:r>
              <a:rPr sz="2800" b="1" spc="-50" dirty="0">
                <a:solidFill>
                  <a:srgbClr val="172946"/>
                </a:solidFill>
                <a:latin typeface="Tahoma"/>
                <a:cs typeface="Tahoma"/>
              </a:rPr>
              <a:t> </a:t>
            </a:r>
            <a:r>
              <a:rPr sz="2800" b="1" spc="125" dirty="0" err="1">
                <a:solidFill>
                  <a:srgbClr val="172946"/>
                </a:solidFill>
                <a:latin typeface="Tahoma"/>
                <a:cs typeface="Tahoma"/>
              </a:rPr>
              <a:t>рік</a:t>
            </a:r>
            <a:r>
              <a:rPr sz="2800" b="1" spc="-50" dirty="0">
                <a:solidFill>
                  <a:srgbClr val="172946"/>
                </a:solidFill>
                <a:latin typeface="Tahoma"/>
                <a:cs typeface="Tahoma"/>
              </a:rPr>
              <a:t> </a:t>
            </a:r>
            <a:r>
              <a:rPr sz="2800" b="1" spc="114" dirty="0" err="1">
                <a:solidFill>
                  <a:srgbClr val="172946"/>
                </a:solidFill>
                <a:latin typeface="Tahoma"/>
                <a:cs typeface="Tahoma"/>
              </a:rPr>
              <a:t>поліцейськ</a:t>
            </a:r>
            <a:r>
              <a:rPr lang="uk-UA" sz="2800" b="1" spc="114" dirty="0" err="1">
                <a:solidFill>
                  <a:srgbClr val="172946"/>
                </a:solidFill>
                <a:latin typeface="Tahoma"/>
                <a:cs typeface="Tahoma"/>
              </a:rPr>
              <a:t>их</a:t>
            </a:r>
            <a:r>
              <a:rPr sz="2800" b="1" spc="-35" dirty="0">
                <a:solidFill>
                  <a:srgbClr val="172946"/>
                </a:solidFill>
                <a:latin typeface="Tahoma"/>
                <a:cs typeface="Tahoma"/>
              </a:rPr>
              <a:t> </a:t>
            </a:r>
            <a:r>
              <a:rPr sz="2800" b="1" spc="65" dirty="0" err="1">
                <a:solidFill>
                  <a:srgbClr val="172946"/>
                </a:solidFill>
                <a:latin typeface="Tahoma"/>
                <a:cs typeface="Tahoma"/>
              </a:rPr>
              <a:t>офіцер</a:t>
            </a:r>
            <a:r>
              <a:rPr lang="uk-UA" sz="2800" b="1" spc="65" dirty="0" err="1">
                <a:solidFill>
                  <a:srgbClr val="172946"/>
                </a:solidFill>
                <a:latin typeface="Tahoma"/>
                <a:cs typeface="Tahoma"/>
              </a:rPr>
              <a:t>ів</a:t>
            </a:r>
            <a:endParaRPr sz="2800" dirty="0">
              <a:latin typeface="Tahoma"/>
              <a:cs typeface="Tahoma"/>
            </a:endParaRPr>
          </a:p>
          <a:p>
            <a:pPr marL="1905" algn="ctr">
              <a:lnSpc>
                <a:spcPts val="3829"/>
              </a:lnSpc>
            </a:pPr>
            <a:r>
              <a:rPr lang="uk-UA" sz="3200" b="1" dirty="0" smtClean="0">
                <a:solidFill>
                  <a:srgbClr val="172946"/>
                </a:solidFill>
                <a:latin typeface="Tahoma"/>
                <a:cs typeface="Tahoma"/>
              </a:rPr>
              <a:t>Нововолинської</a:t>
            </a:r>
            <a:r>
              <a:rPr sz="3200" b="1" spc="-175" dirty="0" smtClean="0">
                <a:solidFill>
                  <a:srgbClr val="172946"/>
                </a:solidFill>
                <a:latin typeface="Tahoma"/>
                <a:cs typeface="Tahoma"/>
              </a:rPr>
              <a:t> </a:t>
            </a:r>
            <a:r>
              <a:rPr sz="3200" b="1" spc="145" dirty="0">
                <a:solidFill>
                  <a:srgbClr val="172946"/>
                </a:solidFill>
                <a:latin typeface="Tahoma"/>
                <a:cs typeface="Tahoma"/>
              </a:rPr>
              <a:t>громади</a:t>
            </a:r>
            <a:endParaRPr sz="3200" dirty="0">
              <a:latin typeface="Tahoma"/>
              <a:cs typeface="Tahoma"/>
            </a:endParaRPr>
          </a:p>
        </p:txBody>
      </p:sp>
      <p:pic>
        <p:nvPicPr>
          <p:cNvPr id="52" name="object 5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31143" y="1910080"/>
            <a:ext cx="1712746" cy="178412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11877" y="444446"/>
            <a:ext cx="717042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125" dirty="0">
                <a:solidFill>
                  <a:srgbClr val="172946"/>
                </a:solidFill>
                <a:latin typeface="Tahoma"/>
                <a:cs typeface="Tahoma"/>
              </a:rPr>
              <a:t>Просвітницька</a:t>
            </a:r>
            <a:r>
              <a:rPr sz="2400" b="1" spc="80" dirty="0">
                <a:solidFill>
                  <a:srgbClr val="172946"/>
                </a:solidFill>
                <a:latin typeface="Tahoma"/>
                <a:cs typeface="Tahoma"/>
              </a:rPr>
              <a:t> </a:t>
            </a:r>
            <a:r>
              <a:rPr sz="2400" b="1" spc="95" dirty="0">
                <a:solidFill>
                  <a:srgbClr val="172946"/>
                </a:solidFill>
                <a:latin typeface="Tahoma"/>
                <a:cs typeface="Tahoma"/>
              </a:rPr>
              <a:t>робота.</a:t>
            </a:r>
            <a:r>
              <a:rPr sz="2400" b="1" spc="90" dirty="0">
                <a:solidFill>
                  <a:srgbClr val="172946"/>
                </a:solidFill>
                <a:latin typeface="Tahoma"/>
                <a:cs typeface="Tahoma"/>
              </a:rPr>
              <a:t> </a:t>
            </a:r>
            <a:r>
              <a:rPr sz="2400" b="1" dirty="0">
                <a:solidFill>
                  <a:srgbClr val="172946"/>
                </a:solidFill>
                <a:latin typeface="Tahoma"/>
                <a:cs typeface="Tahoma"/>
              </a:rPr>
              <a:t>Навчальні</a:t>
            </a:r>
            <a:r>
              <a:rPr sz="2400" b="1" spc="25" dirty="0">
                <a:solidFill>
                  <a:srgbClr val="172946"/>
                </a:solidFill>
                <a:latin typeface="Tahoma"/>
                <a:cs typeface="Tahoma"/>
              </a:rPr>
              <a:t> </a:t>
            </a:r>
            <a:r>
              <a:rPr sz="2400" b="1" spc="-10" dirty="0">
                <a:solidFill>
                  <a:srgbClr val="172946"/>
                </a:solidFill>
                <a:latin typeface="Tahoma"/>
                <a:cs typeface="Tahoma"/>
              </a:rPr>
              <a:t>заклади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41538" y="3667109"/>
            <a:ext cx="1443355" cy="1166495"/>
          </a:xfrm>
          <a:prstGeom prst="rect">
            <a:avLst/>
          </a:prstGeom>
        </p:spPr>
        <p:txBody>
          <a:bodyPr vert="horz" wrap="square" lIns="0" tIns="24701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945"/>
              </a:spcBef>
            </a:pPr>
            <a:r>
              <a:rPr lang="uk-UA" sz="4000" b="1" spc="-894" dirty="0" smtClean="0">
                <a:solidFill>
                  <a:srgbClr val="172946"/>
                </a:solidFill>
                <a:latin typeface="Tahoma"/>
                <a:cs typeface="Tahoma"/>
              </a:rPr>
              <a:t>2   0</a:t>
            </a:r>
            <a:endParaRPr sz="4000" dirty="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655"/>
              </a:spcBef>
            </a:pP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дошкільні</a:t>
            </a:r>
            <a:endParaRPr sz="1400" dirty="0">
              <a:latin typeface="Verdana"/>
              <a:cs typeface="Verdana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442322" y="2713097"/>
            <a:ext cx="1040765" cy="1040765"/>
            <a:chOff x="1442322" y="2713097"/>
            <a:chExt cx="1040765" cy="1040765"/>
          </a:xfrm>
        </p:grpSpPr>
        <p:sp>
          <p:nvSpPr>
            <p:cNvPr id="5" name="object 5"/>
            <p:cNvSpPr/>
            <p:nvPr/>
          </p:nvSpPr>
          <p:spPr>
            <a:xfrm>
              <a:off x="1442322" y="2713097"/>
              <a:ext cx="1040765" cy="1040765"/>
            </a:xfrm>
            <a:custGeom>
              <a:avLst/>
              <a:gdLst/>
              <a:ahLst/>
              <a:cxnLst/>
              <a:rect l="l" t="t" r="r" b="b"/>
              <a:pathLst>
                <a:path w="1040764" h="1040764">
                  <a:moveTo>
                    <a:pt x="520293" y="0"/>
                  </a:moveTo>
                  <a:lnTo>
                    <a:pt x="472936" y="2126"/>
                  </a:lnTo>
                  <a:lnTo>
                    <a:pt x="426770" y="8382"/>
                  </a:lnTo>
                  <a:lnTo>
                    <a:pt x="381978" y="18585"/>
                  </a:lnTo>
                  <a:lnTo>
                    <a:pt x="338746" y="32550"/>
                  </a:lnTo>
                  <a:lnTo>
                    <a:pt x="297255" y="50095"/>
                  </a:lnTo>
                  <a:lnTo>
                    <a:pt x="257691" y="71035"/>
                  </a:lnTo>
                  <a:lnTo>
                    <a:pt x="220236" y="95186"/>
                  </a:lnTo>
                  <a:lnTo>
                    <a:pt x="185075" y="122366"/>
                  </a:lnTo>
                  <a:lnTo>
                    <a:pt x="152390" y="152390"/>
                  </a:lnTo>
                  <a:lnTo>
                    <a:pt x="122366" y="185075"/>
                  </a:lnTo>
                  <a:lnTo>
                    <a:pt x="95186" y="220236"/>
                  </a:lnTo>
                  <a:lnTo>
                    <a:pt x="71035" y="257691"/>
                  </a:lnTo>
                  <a:lnTo>
                    <a:pt x="50095" y="297255"/>
                  </a:lnTo>
                  <a:lnTo>
                    <a:pt x="32550" y="338746"/>
                  </a:lnTo>
                  <a:lnTo>
                    <a:pt x="18585" y="381978"/>
                  </a:lnTo>
                  <a:lnTo>
                    <a:pt x="8382" y="426770"/>
                  </a:lnTo>
                  <a:lnTo>
                    <a:pt x="2126" y="472936"/>
                  </a:lnTo>
                  <a:lnTo>
                    <a:pt x="0" y="520293"/>
                  </a:lnTo>
                  <a:lnTo>
                    <a:pt x="2126" y="567650"/>
                  </a:lnTo>
                  <a:lnTo>
                    <a:pt x="8382" y="613817"/>
                  </a:lnTo>
                  <a:lnTo>
                    <a:pt x="18585" y="658608"/>
                  </a:lnTo>
                  <a:lnTo>
                    <a:pt x="32550" y="701840"/>
                  </a:lnTo>
                  <a:lnTo>
                    <a:pt x="50095" y="743331"/>
                  </a:lnTo>
                  <a:lnTo>
                    <a:pt x="71035" y="782895"/>
                  </a:lnTo>
                  <a:lnTo>
                    <a:pt x="95186" y="820350"/>
                  </a:lnTo>
                  <a:lnTo>
                    <a:pt x="122366" y="855512"/>
                  </a:lnTo>
                  <a:lnTo>
                    <a:pt x="152390" y="888196"/>
                  </a:lnTo>
                  <a:lnTo>
                    <a:pt x="185075" y="918220"/>
                  </a:lnTo>
                  <a:lnTo>
                    <a:pt x="220236" y="945400"/>
                  </a:lnTo>
                  <a:lnTo>
                    <a:pt x="257691" y="969551"/>
                  </a:lnTo>
                  <a:lnTo>
                    <a:pt x="297255" y="990491"/>
                  </a:lnTo>
                  <a:lnTo>
                    <a:pt x="338746" y="1008036"/>
                  </a:lnTo>
                  <a:lnTo>
                    <a:pt x="381978" y="1022001"/>
                  </a:lnTo>
                  <a:lnTo>
                    <a:pt x="426770" y="1032204"/>
                  </a:lnTo>
                  <a:lnTo>
                    <a:pt x="472936" y="1038460"/>
                  </a:lnTo>
                  <a:lnTo>
                    <a:pt x="520293" y="1040587"/>
                  </a:lnTo>
                  <a:lnTo>
                    <a:pt x="567648" y="1038460"/>
                  </a:lnTo>
                  <a:lnTo>
                    <a:pt x="613813" y="1032204"/>
                  </a:lnTo>
                  <a:lnTo>
                    <a:pt x="658602" y="1022001"/>
                  </a:lnTo>
                  <a:lnTo>
                    <a:pt x="701834" y="1008036"/>
                  </a:lnTo>
                  <a:lnTo>
                    <a:pt x="743323" y="990491"/>
                  </a:lnTo>
                  <a:lnTo>
                    <a:pt x="782886" y="969551"/>
                  </a:lnTo>
                  <a:lnTo>
                    <a:pt x="820340" y="945400"/>
                  </a:lnTo>
                  <a:lnTo>
                    <a:pt x="855501" y="918220"/>
                  </a:lnTo>
                  <a:lnTo>
                    <a:pt x="888185" y="888196"/>
                  </a:lnTo>
                  <a:lnTo>
                    <a:pt x="918209" y="855512"/>
                  </a:lnTo>
                  <a:lnTo>
                    <a:pt x="945388" y="820350"/>
                  </a:lnTo>
                  <a:lnTo>
                    <a:pt x="969539" y="782895"/>
                  </a:lnTo>
                  <a:lnTo>
                    <a:pt x="990479" y="743331"/>
                  </a:lnTo>
                  <a:lnTo>
                    <a:pt x="1008023" y="701840"/>
                  </a:lnTo>
                  <a:lnTo>
                    <a:pt x="1021989" y="658608"/>
                  </a:lnTo>
                  <a:lnTo>
                    <a:pt x="1032191" y="613817"/>
                  </a:lnTo>
                  <a:lnTo>
                    <a:pt x="1038448" y="567650"/>
                  </a:lnTo>
                  <a:lnTo>
                    <a:pt x="1040574" y="520293"/>
                  </a:lnTo>
                  <a:lnTo>
                    <a:pt x="1038448" y="472936"/>
                  </a:lnTo>
                  <a:lnTo>
                    <a:pt x="1032191" y="426770"/>
                  </a:lnTo>
                  <a:lnTo>
                    <a:pt x="1021989" y="381978"/>
                  </a:lnTo>
                  <a:lnTo>
                    <a:pt x="1008023" y="338746"/>
                  </a:lnTo>
                  <a:lnTo>
                    <a:pt x="990479" y="297255"/>
                  </a:lnTo>
                  <a:lnTo>
                    <a:pt x="969539" y="257691"/>
                  </a:lnTo>
                  <a:lnTo>
                    <a:pt x="945388" y="220236"/>
                  </a:lnTo>
                  <a:lnTo>
                    <a:pt x="918209" y="185075"/>
                  </a:lnTo>
                  <a:lnTo>
                    <a:pt x="888185" y="152390"/>
                  </a:lnTo>
                  <a:lnTo>
                    <a:pt x="855501" y="122366"/>
                  </a:lnTo>
                  <a:lnTo>
                    <a:pt x="820340" y="95186"/>
                  </a:lnTo>
                  <a:lnTo>
                    <a:pt x="782886" y="71035"/>
                  </a:lnTo>
                  <a:lnTo>
                    <a:pt x="743323" y="50095"/>
                  </a:lnTo>
                  <a:lnTo>
                    <a:pt x="701834" y="32550"/>
                  </a:lnTo>
                  <a:lnTo>
                    <a:pt x="658602" y="18585"/>
                  </a:lnTo>
                  <a:lnTo>
                    <a:pt x="613813" y="8382"/>
                  </a:lnTo>
                  <a:lnTo>
                    <a:pt x="567648" y="2126"/>
                  </a:lnTo>
                  <a:lnTo>
                    <a:pt x="520293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47610" y="2918390"/>
              <a:ext cx="630000" cy="630000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9508314" y="3667109"/>
            <a:ext cx="1443355" cy="1166495"/>
          </a:xfrm>
          <a:prstGeom prst="rect">
            <a:avLst/>
          </a:prstGeom>
        </p:spPr>
        <p:txBody>
          <a:bodyPr vert="horz" wrap="square" lIns="0" tIns="24701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945"/>
              </a:spcBef>
            </a:pPr>
            <a:r>
              <a:rPr lang="uk-UA" sz="4000" b="1" spc="-894" dirty="0" smtClean="0">
                <a:solidFill>
                  <a:srgbClr val="172946"/>
                </a:solidFill>
                <a:latin typeface="Tahoma"/>
                <a:cs typeface="Tahoma"/>
              </a:rPr>
              <a:t>1  0</a:t>
            </a:r>
            <a:endParaRPr sz="4000" dirty="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655"/>
              </a:spcBef>
            </a:pPr>
            <a:r>
              <a:rPr sz="1400" spc="-20" dirty="0">
                <a:solidFill>
                  <a:srgbClr val="172946"/>
                </a:solidFill>
                <a:latin typeface="Verdana"/>
                <a:cs typeface="Verdana"/>
              </a:rPr>
              <a:t>інші</a:t>
            </a:r>
            <a:endParaRPr sz="1400" dirty="0">
              <a:latin typeface="Verdana"/>
              <a:cs typeface="Verdana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9709098" y="2713097"/>
            <a:ext cx="1040765" cy="1040765"/>
            <a:chOff x="9709098" y="2713097"/>
            <a:chExt cx="1040765" cy="1040765"/>
          </a:xfrm>
        </p:grpSpPr>
        <p:sp>
          <p:nvSpPr>
            <p:cNvPr id="9" name="object 9"/>
            <p:cNvSpPr/>
            <p:nvPr/>
          </p:nvSpPr>
          <p:spPr>
            <a:xfrm>
              <a:off x="9709098" y="2713097"/>
              <a:ext cx="1040765" cy="1040765"/>
            </a:xfrm>
            <a:custGeom>
              <a:avLst/>
              <a:gdLst/>
              <a:ahLst/>
              <a:cxnLst/>
              <a:rect l="l" t="t" r="r" b="b"/>
              <a:pathLst>
                <a:path w="1040765" h="1040764">
                  <a:moveTo>
                    <a:pt x="520293" y="0"/>
                  </a:moveTo>
                  <a:lnTo>
                    <a:pt x="472936" y="2126"/>
                  </a:lnTo>
                  <a:lnTo>
                    <a:pt x="426770" y="8382"/>
                  </a:lnTo>
                  <a:lnTo>
                    <a:pt x="381978" y="18585"/>
                  </a:lnTo>
                  <a:lnTo>
                    <a:pt x="338746" y="32550"/>
                  </a:lnTo>
                  <a:lnTo>
                    <a:pt x="297255" y="50095"/>
                  </a:lnTo>
                  <a:lnTo>
                    <a:pt x="257691" y="71035"/>
                  </a:lnTo>
                  <a:lnTo>
                    <a:pt x="220236" y="95186"/>
                  </a:lnTo>
                  <a:lnTo>
                    <a:pt x="185075" y="122366"/>
                  </a:lnTo>
                  <a:lnTo>
                    <a:pt x="152390" y="152390"/>
                  </a:lnTo>
                  <a:lnTo>
                    <a:pt x="122366" y="185075"/>
                  </a:lnTo>
                  <a:lnTo>
                    <a:pt x="95186" y="220236"/>
                  </a:lnTo>
                  <a:lnTo>
                    <a:pt x="71035" y="257691"/>
                  </a:lnTo>
                  <a:lnTo>
                    <a:pt x="50095" y="297255"/>
                  </a:lnTo>
                  <a:lnTo>
                    <a:pt x="32550" y="338746"/>
                  </a:lnTo>
                  <a:lnTo>
                    <a:pt x="18585" y="381978"/>
                  </a:lnTo>
                  <a:lnTo>
                    <a:pt x="8382" y="426770"/>
                  </a:lnTo>
                  <a:lnTo>
                    <a:pt x="2126" y="472936"/>
                  </a:lnTo>
                  <a:lnTo>
                    <a:pt x="0" y="520293"/>
                  </a:lnTo>
                  <a:lnTo>
                    <a:pt x="2126" y="567650"/>
                  </a:lnTo>
                  <a:lnTo>
                    <a:pt x="8382" y="613817"/>
                  </a:lnTo>
                  <a:lnTo>
                    <a:pt x="18585" y="658608"/>
                  </a:lnTo>
                  <a:lnTo>
                    <a:pt x="32550" y="701840"/>
                  </a:lnTo>
                  <a:lnTo>
                    <a:pt x="50095" y="743331"/>
                  </a:lnTo>
                  <a:lnTo>
                    <a:pt x="71035" y="782895"/>
                  </a:lnTo>
                  <a:lnTo>
                    <a:pt x="95186" y="820350"/>
                  </a:lnTo>
                  <a:lnTo>
                    <a:pt x="122366" y="855512"/>
                  </a:lnTo>
                  <a:lnTo>
                    <a:pt x="152390" y="888196"/>
                  </a:lnTo>
                  <a:lnTo>
                    <a:pt x="185075" y="918220"/>
                  </a:lnTo>
                  <a:lnTo>
                    <a:pt x="220236" y="945400"/>
                  </a:lnTo>
                  <a:lnTo>
                    <a:pt x="257691" y="969551"/>
                  </a:lnTo>
                  <a:lnTo>
                    <a:pt x="297255" y="990491"/>
                  </a:lnTo>
                  <a:lnTo>
                    <a:pt x="338746" y="1008036"/>
                  </a:lnTo>
                  <a:lnTo>
                    <a:pt x="381978" y="1022001"/>
                  </a:lnTo>
                  <a:lnTo>
                    <a:pt x="426770" y="1032204"/>
                  </a:lnTo>
                  <a:lnTo>
                    <a:pt x="472936" y="1038460"/>
                  </a:lnTo>
                  <a:lnTo>
                    <a:pt x="520293" y="1040587"/>
                  </a:lnTo>
                  <a:lnTo>
                    <a:pt x="567650" y="1038460"/>
                  </a:lnTo>
                  <a:lnTo>
                    <a:pt x="613816" y="1032204"/>
                  </a:lnTo>
                  <a:lnTo>
                    <a:pt x="658607" y="1022001"/>
                  </a:lnTo>
                  <a:lnTo>
                    <a:pt x="701839" y="1008036"/>
                  </a:lnTo>
                  <a:lnTo>
                    <a:pt x="743328" y="990491"/>
                  </a:lnTo>
                  <a:lnTo>
                    <a:pt x="782892" y="969551"/>
                  </a:lnTo>
                  <a:lnTo>
                    <a:pt x="820346" y="945400"/>
                  </a:lnTo>
                  <a:lnTo>
                    <a:pt x="855506" y="918220"/>
                  </a:lnTo>
                  <a:lnTo>
                    <a:pt x="888190" y="888196"/>
                  </a:lnTo>
                  <a:lnTo>
                    <a:pt x="918213" y="855512"/>
                  </a:lnTo>
                  <a:lnTo>
                    <a:pt x="945391" y="820350"/>
                  </a:lnTo>
                  <a:lnTo>
                    <a:pt x="969542" y="782895"/>
                  </a:lnTo>
                  <a:lnTo>
                    <a:pt x="990481" y="743331"/>
                  </a:lnTo>
                  <a:lnTo>
                    <a:pt x="1008025" y="701840"/>
                  </a:lnTo>
                  <a:lnTo>
                    <a:pt x="1021990" y="658608"/>
                  </a:lnTo>
                  <a:lnTo>
                    <a:pt x="1032192" y="613817"/>
                  </a:lnTo>
                  <a:lnTo>
                    <a:pt x="1038448" y="567650"/>
                  </a:lnTo>
                  <a:lnTo>
                    <a:pt x="1040574" y="520293"/>
                  </a:lnTo>
                  <a:lnTo>
                    <a:pt x="1038448" y="472936"/>
                  </a:lnTo>
                  <a:lnTo>
                    <a:pt x="1032192" y="426770"/>
                  </a:lnTo>
                  <a:lnTo>
                    <a:pt x="1021990" y="381978"/>
                  </a:lnTo>
                  <a:lnTo>
                    <a:pt x="1008025" y="338746"/>
                  </a:lnTo>
                  <a:lnTo>
                    <a:pt x="990481" y="297255"/>
                  </a:lnTo>
                  <a:lnTo>
                    <a:pt x="969542" y="257691"/>
                  </a:lnTo>
                  <a:lnTo>
                    <a:pt x="945391" y="220236"/>
                  </a:lnTo>
                  <a:lnTo>
                    <a:pt x="918213" y="185075"/>
                  </a:lnTo>
                  <a:lnTo>
                    <a:pt x="888190" y="152390"/>
                  </a:lnTo>
                  <a:lnTo>
                    <a:pt x="855506" y="122366"/>
                  </a:lnTo>
                  <a:lnTo>
                    <a:pt x="820346" y="95186"/>
                  </a:lnTo>
                  <a:lnTo>
                    <a:pt x="782892" y="71035"/>
                  </a:lnTo>
                  <a:lnTo>
                    <a:pt x="743328" y="50095"/>
                  </a:lnTo>
                  <a:lnTo>
                    <a:pt x="701839" y="32550"/>
                  </a:lnTo>
                  <a:lnTo>
                    <a:pt x="658607" y="18585"/>
                  </a:lnTo>
                  <a:lnTo>
                    <a:pt x="613816" y="8382"/>
                  </a:lnTo>
                  <a:lnTo>
                    <a:pt x="567650" y="2126"/>
                  </a:lnTo>
                  <a:lnTo>
                    <a:pt x="520293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14387" y="2918390"/>
              <a:ext cx="630000" cy="630000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5341873" y="3667109"/>
            <a:ext cx="1508760" cy="1166495"/>
          </a:xfrm>
          <a:prstGeom prst="rect">
            <a:avLst/>
          </a:prstGeom>
        </p:spPr>
        <p:txBody>
          <a:bodyPr vert="horz" wrap="square" lIns="0" tIns="24701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945"/>
              </a:spcBef>
            </a:pPr>
            <a:r>
              <a:rPr lang="ru-RU" sz="4000" b="1" spc="-894" dirty="0" smtClean="0">
                <a:solidFill>
                  <a:srgbClr val="172946"/>
                </a:solidFill>
                <a:latin typeface="Tahoma"/>
                <a:cs typeface="Tahoma"/>
              </a:rPr>
              <a:t>3  5</a:t>
            </a:r>
            <a:endParaRPr lang="ru-RU" sz="4000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655"/>
              </a:spcBef>
            </a:pPr>
            <a:r>
              <a:rPr sz="1400" spc="-10" dirty="0" err="1">
                <a:solidFill>
                  <a:srgbClr val="172946"/>
                </a:solidFill>
                <a:latin typeface="Verdana"/>
                <a:cs typeface="Verdana"/>
              </a:rPr>
              <a:t>загальноосвітні</a:t>
            </a:r>
            <a:endParaRPr sz="1400" dirty="0">
              <a:latin typeface="Verdana"/>
              <a:cs typeface="Verdana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5575710" y="2713097"/>
            <a:ext cx="1040765" cy="1040765"/>
            <a:chOff x="5575710" y="2713097"/>
            <a:chExt cx="1040765" cy="1040765"/>
          </a:xfrm>
        </p:grpSpPr>
        <p:sp>
          <p:nvSpPr>
            <p:cNvPr id="13" name="object 13"/>
            <p:cNvSpPr/>
            <p:nvPr/>
          </p:nvSpPr>
          <p:spPr>
            <a:xfrm>
              <a:off x="5575710" y="2713097"/>
              <a:ext cx="1040765" cy="1040765"/>
            </a:xfrm>
            <a:custGeom>
              <a:avLst/>
              <a:gdLst/>
              <a:ahLst/>
              <a:cxnLst/>
              <a:rect l="l" t="t" r="r" b="b"/>
              <a:pathLst>
                <a:path w="1040765" h="1040764">
                  <a:moveTo>
                    <a:pt x="520293" y="0"/>
                  </a:moveTo>
                  <a:lnTo>
                    <a:pt x="472936" y="2126"/>
                  </a:lnTo>
                  <a:lnTo>
                    <a:pt x="426770" y="8382"/>
                  </a:lnTo>
                  <a:lnTo>
                    <a:pt x="381978" y="18585"/>
                  </a:lnTo>
                  <a:lnTo>
                    <a:pt x="338746" y="32550"/>
                  </a:lnTo>
                  <a:lnTo>
                    <a:pt x="297255" y="50095"/>
                  </a:lnTo>
                  <a:lnTo>
                    <a:pt x="257691" y="71035"/>
                  </a:lnTo>
                  <a:lnTo>
                    <a:pt x="220236" y="95186"/>
                  </a:lnTo>
                  <a:lnTo>
                    <a:pt x="185075" y="122366"/>
                  </a:lnTo>
                  <a:lnTo>
                    <a:pt x="152390" y="152390"/>
                  </a:lnTo>
                  <a:lnTo>
                    <a:pt x="122366" y="185075"/>
                  </a:lnTo>
                  <a:lnTo>
                    <a:pt x="95186" y="220236"/>
                  </a:lnTo>
                  <a:lnTo>
                    <a:pt x="71035" y="257691"/>
                  </a:lnTo>
                  <a:lnTo>
                    <a:pt x="50095" y="297255"/>
                  </a:lnTo>
                  <a:lnTo>
                    <a:pt x="32550" y="338746"/>
                  </a:lnTo>
                  <a:lnTo>
                    <a:pt x="18585" y="381978"/>
                  </a:lnTo>
                  <a:lnTo>
                    <a:pt x="8382" y="426770"/>
                  </a:lnTo>
                  <a:lnTo>
                    <a:pt x="2126" y="472936"/>
                  </a:lnTo>
                  <a:lnTo>
                    <a:pt x="0" y="520293"/>
                  </a:lnTo>
                  <a:lnTo>
                    <a:pt x="2126" y="567650"/>
                  </a:lnTo>
                  <a:lnTo>
                    <a:pt x="8382" y="613817"/>
                  </a:lnTo>
                  <a:lnTo>
                    <a:pt x="18585" y="658608"/>
                  </a:lnTo>
                  <a:lnTo>
                    <a:pt x="32550" y="701840"/>
                  </a:lnTo>
                  <a:lnTo>
                    <a:pt x="50095" y="743331"/>
                  </a:lnTo>
                  <a:lnTo>
                    <a:pt x="71035" y="782895"/>
                  </a:lnTo>
                  <a:lnTo>
                    <a:pt x="95186" y="820350"/>
                  </a:lnTo>
                  <a:lnTo>
                    <a:pt x="122366" y="855512"/>
                  </a:lnTo>
                  <a:lnTo>
                    <a:pt x="152390" y="888196"/>
                  </a:lnTo>
                  <a:lnTo>
                    <a:pt x="185075" y="918220"/>
                  </a:lnTo>
                  <a:lnTo>
                    <a:pt x="220236" y="945400"/>
                  </a:lnTo>
                  <a:lnTo>
                    <a:pt x="257691" y="969551"/>
                  </a:lnTo>
                  <a:lnTo>
                    <a:pt x="297255" y="990491"/>
                  </a:lnTo>
                  <a:lnTo>
                    <a:pt x="338746" y="1008036"/>
                  </a:lnTo>
                  <a:lnTo>
                    <a:pt x="381978" y="1022001"/>
                  </a:lnTo>
                  <a:lnTo>
                    <a:pt x="426770" y="1032204"/>
                  </a:lnTo>
                  <a:lnTo>
                    <a:pt x="472936" y="1038460"/>
                  </a:lnTo>
                  <a:lnTo>
                    <a:pt x="520293" y="1040587"/>
                  </a:lnTo>
                  <a:lnTo>
                    <a:pt x="567650" y="1038460"/>
                  </a:lnTo>
                  <a:lnTo>
                    <a:pt x="613816" y="1032204"/>
                  </a:lnTo>
                  <a:lnTo>
                    <a:pt x="658607" y="1022001"/>
                  </a:lnTo>
                  <a:lnTo>
                    <a:pt x="701839" y="1008036"/>
                  </a:lnTo>
                  <a:lnTo>
                    <a:pt x="743328" y="990491"/>
                  </a:lnTo>
                  <a:lnTo>
                    <a:pt x="782892" y="969551"/>
                  </a:lnTo>
                  <a:lnTo>
                    <a:pt x="820346" y="945400"/>
                  </a:lnTo>
                  <a:lnTo>
                    <a:pt x="855506" y="918220"/>
                  </a:lnTo>
                  <a:lnTo>
                    <a:pt x="888190" y="888196"/>
                  </a:lnTo>
                  <a:lnTo>
                    <a:pt x="918213" y="855512"/>
                  </a:lnTo>
                  <a:lnTo>
                    <a:pt x="945391" y="820350"/>
                  </a:lnTo>
                  <a:lnTo>
                    <a:pt x="969542" y="782895"/>
                  </a:lnTo>
                  <a:lnTo>
                    <a:pt x="990481" y="743331"/>
                  </a:lnTo>
                  <a:lnTo>
                    <a:pt x="1008025" y="701840"/>
                  </a:lnTo>
                  <a:lnTo>
                    <a:pt x="1021990" y="658608"/>
                  </a:lnTo>
                  <a:lnTo>
                    <a:pt x="1032192" y="613817"/>
                  </a:lnTo>
                  <a:lnTo>
                    <a:pt x="1038448" y="567650"/>
                  </a:lnTo>
                  <a:lnTo>
                    <a:pt x="1040574" y="520293"/>
                  </a:lnTo>
                  <a:lnTo>
                    <a:pt x="1038448" y="472936"/>
                  </a:lnTo>
                  <a:lnTo>
                    <a:pt x="1032192" y="426770"/>
                  </a:lnTo>
                  <a:lnTo>
                    <a:pt x="1021990" y="381978"/>
                  </a:lnTo>
                  <a:lnTo>
                    <a:pt x="1008025" y="338746"/>
                  </a:lnTo>
                  <a:lnTo>
                    <a:pt x="990481" y="297255"/>
                  </a:lnTo>
                  <a:lnTo>
                    <a:pt x="969542" y="257691"/>
                  </a:lnTo>
                  <a:lnTo>
                    <a:pt x="945391" y="220236"/>
                  </a:lnTo>
                  <a:lnTo>
                    <a:pt x="918213" y="185075"/>
                  </a:lnTo>
                  <a:lnTo>
                    <a:pt x="888190" y="152390"/>
                  </a:lnTo>
                  <a:lnTo>
                    <a:pt x="855506" y="122366"/>
                  </a:lnTo>
                  <a:lnTo>
                    <a:pt x="820346" y="95186"/>
                  </a:lnTo>
                  <a:lnTo>
                    <a:pt x="782892" y="71035"/>
                  </a:lnTo>
                  <a:lnTo>
                    <a:pt x="743328" y="50095"/>
                  </a:lnTo>
                  <a:lnTo>
                    <a:pt x="701839" y="32550"/>
                  </a:lnTo>
                  <a:lnTo>
                    <a:pt x="658607" y="18585"/>
                  </a:lnTo>
                  <a:lnTo>
                    <a:pt x="613816" y="8382"/>
                  </a:lnTo>
                  <a:lnTo>
                    <a:pt x="567650" y="2126"/>
                  </a:lnTo>
                  <a:lnTo>
                    <a:pt x="520293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780998" y="2918390"/>
              <a:ext cx="630000" cy="630000"/>
            </a:xfrm>
            <a:prstGeom prst="rect">
              <a:avLst/>
            </a:prstGeom>
          </p:spPr>
        </p:pic>
      </p:grpSp>
      <p:sp>
        <p:nvSpPr>
          <p:cNvPr id="15" name="object 15"/>
          <p:cNvSpPr/>
          <p:nvPr/>
        </p:nvSpPr>
        <p:spPr>
          <a:xfrm>
            <a:off x="4029305" y="2782943"/>
            <a:ext cx="0" cy="2025014"/>
          </a:xfrm>
          <a:custGeom>
            <a:avLst/>
            <a:gdLst/>
            <a:ahLst/>
            <a:cxnLst/>
            <a:rect l="l" t="t" r="r" b="b"/>
            <a:pathLst>
              <a:path h="2025014">
                <a:moveTo>
                  <a:pt x="0" y="0"/>
                </a:moveTo>
                <a:lnTo>
                  <a:pt x="0" y="2024811"/>
                </a:lnTo>
              </a:path>
            </a:pathLst>
          </a:custGeom>
          <a:ln w="38100">
            <a:solidFill>
              <a:srgbClr val="172946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162694" y="2782943"/>
            <a:ext cx="0" cy="2025014"/>
          </a:xfrm>
          <a:custGeom>
            <a:avLst/>
            <a:gdLst/>
            <a:ahLst/>
            <a:cxnLst/>
            <a:rect l="l" t="t" r="r" b="b"/>
            <a:pathLst>
              <a:path h="2025014">
                <a:moveTo>
                  <a:pt x="0" y="0"/>
                </a:moveTo>
                <a:lnTo>
                  <a:pt x="0" y="2024811"/>
                </a:lnTo>
              </a:path>
            </a:pathLst>
          </a:custGeom>
          <a:ln w="38100">
            <a:solidFill>
              <a:srgbClr val="172946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5060231" y="1570106"/>
            <a:ext cx="207327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uk-UA" sz="5400" dirty="0" smtClean="0"/>
              <a:t>65</a:t>
            </a:r>
            <a:endParaRPr sz="5400" dirty="0"/>
          </a:p>
        </p:txBody>
      </p:sp>
      <p:sp>
        <p:nvSpPr>
          <p:cNvPr id="18" name="object 18"/>
          <p:cNvSpPr txBox="1"/>
          <p:nvPr/>
        </p:nvSpPr>
        <p:spPr>
          <a:xfrm>
            <a:off x="4467554" y="1222131"/>
            <a:ext cx="32607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172946"/>
                </a:solidFill>
                <a:latin typeface="Tahoma"/>
                <a:cs typeface="Tahoma"/>
              </a:rPr>
              <a:t>Всього</a:t>
            </a:r>
            <a:r>
              <a:rPr sz="1800" b="1" spc="114" dirty="0">
                <a:solidFill>
                  <a:srgbClr val="172946"/>
                </a:solidFill>
                <a:latin typeface="Tahoma"/>
                <a:cs typeface="Tahoma"/>
              </a:rPr>
              <a:t> </a:t>
            </a:r>
            <a:r>
              <a:rPr sz="1800" b="1" spc="55" dirty="0">
                <a:solidFill>
                  <a:srgbClr val="172946"/>
                </a:solidFill>
                <a:latin typeface="Tahoma"/>
                <a:cs typeface="Tahoma"/>
              </a:rPr>
              <a:t>проведено</a:t>
            </a:r>
            <a:r>
              <a:rPr sz="1800" b="1" spc="110" dirty="0">
                <a:solidFill>
                  <a:srgbClr val="172946"/>
                </a:solidFill>
                <a:latin typeface="Tahoma"/>
                <a:cs typeface="Tahoma"/>
              </a:rPr>
              <a:t> </a:t>
            </a:r>
            <a:r>
              <a:rPr sz="1800" b="1" spc="-10" dirty="0">
                <a:solidFill>
                  <a:srgbClr val="172946"/>
                </a:solidFill>
                <a:latin typeface="Tahoma"/>
                <a:cs typeface="Tahoma"/>
              </a:rPr>
              <a:t>заходів</a:t>
            </a:r>
            <a:endParaRPr sz="1800">
              <a:latin typeface="Tahoma"/>
              <a:cs typeface="Tahoma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7026573" y="4899427"/>
            <a:ext cx="4874895" cy="1959610"/>
            <a:chOff x="7026573" y="4899427"/>
            <a:chExt cx="4874895" cy="1959610"/>
          </a:xfrm>
        </p:grpSpPr>
        <p:sp>
          <p:nvSpPr>
            <p:cNvPr id="20" name="object 20"/>
            <p:cNvSpPr/>
            <p:nvPr/>
          </p:nvSpPr>
          <p:spPr>
            <a:xfrm>
              <a:off x="10167582" y="4899431"/>
              <a:ext cx="361315" cy="1958975"/>
            </a:xfrm>
            <a:custGeom>
              <a:avLst/>
              <a:gdLst/>
              <a:ahLst/>
              <a:cxnLst/>
              <a:rect l="l" t="t" r="r" b="b"/>
              <a:pathLst>
                <a:path w="361315" h="1958975">
                  <a:moveTo>
                    <a:pt x="360705" y="378167"/>
                  </a:moveTo>
                  <a:lnTo>
                    <a:pt x="295516" y="378167"/>
                  </a:lnTo>
                  <a:lnTo>
                    <a:pt x="295516" y="290182"/>
                  </a:lnTo>
                  <a:lnTo>
                    <a:pt x="303987" y="290182"/>
                  </a:lnTo>
                  <a:lnTo>
                    <a:pt x="303987" y="276644"/>
                  </a:lnTo>
                  <a:lnTo>
                    <a:pt x="243865" y="276644"/>
                  </a:lnTo>
                  <a:lnTo>
                    <a:pt x="243865" y="227584"/>
                  </a:lnTo>
                  <a:lnTo>
                    <a:pt x="248945" y="227584"/>
                  </a:lnTo>
                  <a:lnTo>
                    <a:pt x="248945" y="216585"/>
                  </a:lnTo>
                  <a:lnTo>
                    <a:pt x="223545" y="216585"/>
                  </a:lnTo>
                  <a:lnTo>
                    <a:pt x="223545" y="169202"/>
                  </a:lnTo>
                  <a:lnTo>
                    <a:pt x="195580" y="169202"/>
                  </a:lnTo>
                  <a:lnTo>
                    <a:pt x="195580" y="0"/>
                  </a:lnTo>
                  <a:lnTo>
                    <a:pt x="185445" y="0"/>
                  </a:lnTo>
                  <a:lnTo>
                    <a:pt x="185445" y="169202"/>
                  </a:lnTo>
                  <a:lnTo>
                    <a:pt x="174421" y="169202"/>
                  </a:lnTo>
                  <a:lnTo>
                    <a:pt x="174421" y="74447"/>
                  </a:lnTo>
                  <a:lnTo>
                    <a:pt x="165125" y="74447"/>
                  </a:lnTo>
                  <a:lnTo>
                    <a:pt x="165125" y="169202"/>
                  </a:lnTo>
                  <a:lnTo>
                    <a:pt x="136334" y="169202"/>
                  </a:lnTo>
                  <a:lnTo>
                    <a:pt x="136334" y="216585"/>
                  </a:lnTo>
                  <a:lnTo>
                    <a:pt x="106680" y="216585"/>
                  </a:lnTo>
                  <a:lnTo>
                    <a:pt x="106680" y="227584"/>
                  </a:lnTo>
                  <a:lnTo>
                    <a:pt x="116014" y="227584"/>
                  </a:lnTo>
                  <a:lnTo>
                    <a:pt x="116014" y="276644"/>
                  </a:lnTo>
                  <a:lnTo>
                    <a:pt x="56730" y="276644"/>
                  </a:lnTo>
                  <a:lnTo>
                    <a:pt x="56730" y="290182"/>
                  </a:lnTo>
                  <a:lnTo>
                    <a:pt x="65201" y="290182"/>
                  </a:lnTo>
                  <a:lnTo>
                    <a:pt x="65201" y="378167"/>
                  </a:lnTo>
                  <a:lnTo>
                    <a:pt x="0" y="378167"/>
                  </a:lnTo>
                  <a:lnTo>
                    <a:pt x="0" y="392544"/>
                  </a:lnTo>
                  <a:lnTo>
                    <a:pt x="10109" y="392544"/>
                  </a:lnTo>
                  <a:lnTo>
                    <a:pt x="10109" y="1958568"/>
                  </a:lnTo>
                  <a:lnTo>
                    <a:pt x="351383" y="1958568"/>
                  </a:lnTo>
                  <a:lnTo>
                    <a:pt x="351383" y="392544"/>
                  </a:lnTo>
                  <a:lnTo>
                    <a:pt x="360705" y="392544"/>
                  </a:lnTo>
                  <a:lnTo>
                    <a:pt x="360705" y="378167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0206545" y="5206529"/>
              <a:ext cx="283210" cy="1308100"/>
            </a:xfrm>
            <a:custGeom>
              <a:avLst/>
              <a:gdLst/>
              <a:ahLst/>
              <a:cxnLst/>
              <a:rect l="l" t="t" r="r" b="b"/>
              <a:pathLst>
                <a:path w="283209" h="1308100">
                  <a:moveTo>
                    <a:pt x="26238" y="461086"/>
                  </a:moveTo>
                  <a:lnTo>
                    <a:pt x="0" y="461086"/>
                  </a:lnTo>
                  <a:lnTo>
                    <a:pt x="0" y="532142"/>
                  </a:lnTo>
                  <a:lnTo>
                    <a:pt x="26238" y="532142"/>
                  </a:lnTo>
                  <a:lnTo>
                    <a:pt x="26238" y="461086"/>
                  </a:lnTo>
                  <a:close/>
                </a:path>
                <a:path w="283209" h="1308100">
                  <a:moveTo>
                    <a:pt x="58420" y="0"/>
                  </a:moveTo>
                  <a:lnTo>
                    <a:pt x="47421" y="0"/>
                  </a:lnTo>
                  <a:lnTo>
                    <a:pt x="47421" y="60071"/>
                  </a:lnTo>
                  <a:lnTo>
                    <a:pt x="58420" y="60071"/>
                  </a:lnTo>
                  <a:lnTo>
                    <a:pt x="58420" y="0"/>
                  </a:lnTo>
                  <a:close/>
                </a:path>
                <a:path w="283209" h="1308100">
                  <a:moveTo>
                    <a:pt x="77876" y="1015225"/>
                  </a:moveTo>
                  <a:lnTo>
                    <a:pt x="51638" y="1015225"/>
                  </a:lnTo>
                  <a:lnTo>
                    <a:pt x="51638" y="1035837"/>
                  </a:lnTo>
                  <a:lnTo>
                    <a:pt x="77876" y="1035837"/>
                  </a:lnTo>
                  <a:lnTo>
                    <a:pt x="77876" y="1015225"/>
                  </a:lnTo>
                  <a:close/>
                </a:path>
                <a:path w="283209" h="1308100">
                  <a:moveTo>
                    <a:pt x="77876" y="793559"/>
                  </a:moveTo>
                  <a:lnTo>
                    <a:pt x="51638" y="793559"/>
                  </a:lnTo>
                  <a:lnTo>
                    <a:pt x="51638" y="864628"/>
                  </a:lnTo>
                  <a:lnTo>
                    <a:pt x="77876" y="864628"/>
                  </a:lnTo>
                  <a:lnTo>
                    <a:pt x="77876" y="793559"/>
                  </a:lnTo>
                  <a:close/>
                </a:path>
                <a:path w="283209" h="1308100">
                  <a:moveTo>
                    <a:pt x="77876" y="571906"/>
                  </a:moveTo>
                  <a:lnTo>
                    <a:pt x="51638" y="571906"/>
                  </a:lnTo>
                  <a:lnTo>
                    <a:pt x="51638" y="642975"/>
                  </a:lnTo>
                  <a:lnTo>
                    <a:pt x="77876" y="642975"/>
                  </a:lnTo>
                  <a:lnTo>
                    <a:pt x="77876" y="571906"/>
                  </a:lnTo>
                  <a:close/>
                </a:path>
                <a:path w="283209" h="1308100">
                  <a:moveTo>
                    <a:pt x="77876" y="128600"/>
                  </a:moveTo>
                  <a:lnTo>
                    <a:pt x="51638" y="128600"/>
                  </a:lnTo>
                  <a:lnTo>
                    <a:pt x="51638" y="199669"/>
                  </a:lnTo>
                  <a:lnTo>
                    <a:pt x="77876" y="199669"/>
                  </a:lnTo>
                  <a:lnTo>
                    <a:pt x="77876" y="128600"/>
                  </a:lnTo>
                  <a:close/>
                </a:path>
                <a:path w="283209" h="1308100">
                  <a:moveTo>
                    <a:pt x="88036" y="0"/>
                  </a:moveTo>
                  <a:lnTo>
                    <a:pt x="77050" y="0"/>
                  </a:lnTo>
                  <a:lnTo>
                    <a:pt x="77050" y="60071"/>
                  </a:lnTo>
                  <a:lnTo>
                    <a:pt x="88036" y="60071"/>
                  </a:lnTo>
                  <a:lnTo>
                    <a:pt x="88036" y="0"/>
                  </a:lnTo>
                  <a:close/>
                </a:path>
                <a:path w="283209" h="1308100">
                  <a:moveTo>
                    <a:pt x="117690" y="0"/>
                  </a:moveTo>
                  <a:lnTo>
                    <a:pt x="106667" y="0"/>
                  </a:lnTo>
                  <a:lnTo>
                    <a:pt x="106667" y="60071"/>
                  </a:lnTo>
                  <a:lnTo>
                    <a:pt x="117690" y="60071"/>
                  </a:lnTo>
                  <a:lnTo>
                    <a:pt x="117690" y="0"/>
                  </a:lnTo>
                  <a:close/>
                </a:path>
                <a:path w="283209" h="1308100">
                  <a:moveTo>
                    <a:pt x="128689" y="1236878"/>
                  </a:moveTo>
                  <a:lnTo>
                    <a:pt x="102450" y="1236878"/>
                  </a:lnTo>
                  <a:lnTo>
                    <a:pt x="102450" y="1307947"/>
                  </a:lnTo>
                  <a:lnTo>
                    <a:pt x="128689" y="1307947"/>
                  </a:lnTo>
                  <a:lnTo>
                    <a:pt x="128689" y="1236878"/>
                  </a:lnTo>
                  <a:close/>
                </a:path>
                <a:path w="283209" h="1308100">
                  <a:moveTo>
                    <a:pt x="128689" y="793559"/>
                  </a:moveTo>
                  <a:lnTo>
                    <a:pt x="102450" y="793559"/>
                  </a:lnTo>
                  <a:lnTo>
                    <a:pt x="102450" y="864628"/>
                  </a:lnTo>
                  <a:lnTo>
                    <a:pt x="128689" y="864628"/>
                  </a:lnTo>
                  <a:lnTo>
                    <a:pt x="128689" y="793559"/>
                  </a:lnTo>
                  <a:close/>
                </a:path>
                <a:path w="283209" h="1308100">
                  <a:moveTo>
                    <a:pt x="147320" y="0"/>
                  </a:moveTo>
                  <a:lnTo>
                    <a:pt x="136321" y="0"/>
                  </a:lnTo>
                  <a:lnTo>
                    <a:pt x="136321" y="60071"/>
                  </a:lnTo>
                  <a:lnTo>
                    <a:pt x="147320" y="60071"/>
                  </a:lnTo>
                  <a:lnTo>
                    <a:pt x="147320" y="0"/>
                  </a:lnTo>
                  <a:close/>
                </a:path>
                <a:path w="283209" h="1308100">
                  <a:moveTo>
                    <a:pt x="176949" y="0"/>
                  </a:moveTo>
                  <a:lnTo>
                    <a:pt x="165950" y="0"/>
                  </a:lnTo>
                  <a:lnTo>
                    <a:pt x="165950" y="60071"/>
                  </a:lnTo>
                  <a:lnTo>
                    <a:pt x="176949" y="60071"/>
                  </a:lnTo>
                  <a:lnTo>
                    <a:pt x="176949" y="0"/>
                  </a:lnTo>
                  <a:close/>
                </a:path>
                <a:path w="283209" h="1308100">
                  <a:moveTo>
                    <a:pt x="180327" y="1126045"/>
                  </a:moveTo>
                  <a:lnTo>
                    <a:pt x="154089" y="1126045"/>
                  </a:lnTo>
                  <a:lnTo>
                    <a:pt x="154089" y="1197114"/>
                  </a:lnTo>
                  <a:lnTo>
                    <a:pt x="180327" y="1197114"/>
                  </a:lnTo>
                  <a:lnTo>
                    <a:pt x="180327" y="1126045"/>
                  </a:lnTo>
                  <a:close/>
                </a:path>
                <a:path w="283209" h="1308100">
                  <a:moveTo>
                    <a:pt x="180327" y="571906"/>
                  </a:moveTo>
                  <a:lnTo>
                    <a:pt x="154089" y="571906"/>
                  </a:lnTo>
                  <a:lnTo>
                    <a:pt x="154089" y="642975"/>
                  </a:lnTo>
                  <a:lnTo>
                    <a:pt x="180327" y="642975"/>
                  </a:lnTo>
                  <a:lnTo>
                    <a:pt x="180327" y="571906"/>
                  </a:lnTo>
                  <a:close/>
                </a:path>
                <a:path w="283209" h="1308100">
                  <a:moveTo>
                    <a:pt x="180327" y="239420"/>
                  </a:moveTo>
                  <a:lnTo>
                    <a:pt x="154089" y="239420"/>
                  </a:lnTo>
                  <a:lnTo>
                    <a:pt x="154089" y="310489"/>
                  </a:lnTo>
                  <a:lnTo>
                    <a:pt x="180327" y="310489"/>
                  </a:lnTo>
                  <a:lnTo>
                    <a:pt x="180327" y="239420"/>
                  </a:lnTo>
                  <a:close/>
                </a:path>
                <a:path w="283209" h="1308100">
                  <a:moveTo>
                    <a:pt x="206590" y="0"/>
                  </a:moveTo>
                  <a:lnTo>
                    <a:pt x="195580" y="0"/>
                  </a:lnTo>
                  <a:lnTo>
                    <a:pt x="195580" y="60071"/>
                  </a:lnTo>
                  <a:lnTo>
                    <a:pt x="206590" y="60071"/>
                  </a:lnTo>
                  <a:lnTo>
                    <a:pt x="206590" y="0"/>
                  </a:lnTo>
                  <a:close/>
                </a:path>
                <a:path w="283209" h="1308100">
                  <a:moveTo>
                    <a:pt x="231140" y="904392"/>
                  </a:moveTo>
                  <a:lnTo>
                    <a:pt x="204901" y="904392"/>
                  </a:lnTo>
                  <a:lnTo>
                    <a:pt x="204901" y="975461"/>
                  </a:lnTo>
                  <a:lnTo>
                    <a:pt x="231140" y="975461"/>
                  </a:lnTo>
                  <a:lnTo>
                    <a:pt x="231140" y="904392"/>
                  </a:lnTo>
                  <a:close/>
                </a:path>
                <a:path w="283209" h="1308100">
                  <a:moveTo>
                    <a:pt x="231140" y="350253"/>
                  </a:moveTo>
                  <a:lnTo>
                    <a:pt x="204901" y="350253"/>
                  </a:lnTo>
                  <a:lnTo>
                    <a:pt x="204901" y="421322"/>
                  </a:lnTo>
                  <a:lnTo>
                    <a:pt x="231140" y="421322"/>
                  </a:lnTo>
                  <a:lnTo>
                    <a:pt x="231140" y="350253"/>
                  </a:lnTo>
                  <a:close/>
                </a:path>
                <a:path w="283209" h="1308100">
                  <a:moveTo>
                    <a:pt x="236220" y="0"/>
                  </a:moveTo>
                  <a:lnTo>
                    <a:pt x="225221" y="0"/>
                  </a:lnTo>
                  <a:lnTo>
                    <a:pt x="225221" y="60071"/>
                  </a:lnTo>
                  <a:lnTo>
                    <a:pt x="236220" y="60071"/>
                  </a:lnTo>
                  <a:lnTo>
                    <a:pt x="236220" y="0"/>
                  </a:lnTo>
                  <a:close/>
                </a:path>
                <a:path w="283209" h="1308100">
                  <a:moveTo>
                    <a:pt x="282790" y="1126045"/>
                  </a:moveTo>
                  <a:lnTo>
                    <a:pt x="256552" y="1126045"/>
                  </a:lnTo>
                  <a:lnTo>
                    <a:pt x="256552" y="1197114"/>
                  </a:lnTo>
                  <a:lnTo>
                    <a:pt x="282790" y="1197114"/>
                  </a:lnTo>
                  <a:lnTo>
                    <a:pt x="282790" y="1126045"/>
                  </a:lnTo>
                  <a:close/>
                </a:path>
                <a:path w="283209" h="1308100">
                  <a:moveTo>
                    <a:pt x="282790" y="682739"/>
                  </a:moveTo>
                  <a:lnTo>
                    <a:pt x="256552" y="682739"/>
                  </a:lnTo>
                  <a:lnTo>
                    <a:pt x="256552" y="753808"/>
                  </a:lnTo>
                  <a:lnTo>
                    <a:pt x="282790" y="753808"/>
                  </a:lnTo>
                  <a:lnTo>
                    <a:pt x="282790" y="682739"/>
                  </a:lnTo>
                  <a:close/>
                </a:path>
                <a:path w="283209" h="1308100">
                  <a:moveTo>
                    <a:pt x="282790" y="350253"/>
                  </a:moveTo>
                  <a:lnTo>
                    <a:pt x="256552" y="350253"/>
                  </a:lnTo>
                  <a:lnTo>
                    <a:pt x="256552" y="421322"/>
                  </a:lnTo>
                  <a:lnTo>
                    <a:pt x="282790" y="421322"/>
                  </a:lnTo>
                  <a:lnTo>
                    <a:pt x="282790" y="350253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331380" y="5836272"/>
              <a:ext cx="361315" cy="1022350"/>
            </a:xfrm>
            <a:custGeom>
              <a:avLst/>
              <a:gdLst/>
              <a:ahLst/>
              <a:cxnLst/>
              <a:rect l="l" t="t" r="r" b="b"/>
              <a:pathLst>
                <a:path w="361315" h="1022350">
                  <a:moveTo>
                    <a:pt x="360705" y="0"/>
                  </a:moveTo>
                  <a:lnTo>
                    <a:pt x="0" y="0"/>
                  </a:lnTo>
                  <a:lnTo>
                    <a:pt x="0" y="14376"/>
                  </a:lnTo>
                  <a:lnTo>
                    <a:pt x="9321" y="14376"/>
                  </a:lnTo>
                  <a:lnTo>
                    <a:pt x="9321" y="1021727"/>
                  </a:lnTo>
                  <a:lnTo>
                    <a:pt x="351396" y="1021727"/>
                  </a:lnTo>
                  <a:lnTo>
                    <a:pt x="351396" y="14376"/>
                  </a:lnTo>
                  <a:lnTo>
                    <a:pt x="360705" y="14376"/>
                  </a:lnTo>
                  <a:lnTo>
                    <a:pt x="360705" y="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370331" y="5893790"/>
              <a:ext cx="283210" cy="625475"/>
            </a:xfrm>
            <a:custGeom>
              <a:avLst/>
              <a:gdLst/>
              <a:ahLst/>
              <a:cxnLst/>
              <a:rect l="l" t="t" r="r" b="b"/>
              <a:pathLst>
                <a:path w="283209" h="625475">
                  <a:moveTo>
                    <a:pt x="26238" y="332486"/>
                  </a:moveTo>
                  <a:lnTo>
                    <a:pt x="0" y="332486"/>
                  </a:lnTo>
                  <a:lnTo>
                    <a:pt x="0" y="403555"/>
                  </a:lnTo>
                  <a:lnTo>
                    <a:pt x="26238" y="403555"/>
                  </a:lnTo>
                  <a:lnTo>
                    <a:pt x="26238" y="332486"/>
                  </a:lnTo>
                  <a:close/>
                </a:path>
                <a:path w="283209" h="625475">
                  <a:moveTo>
                    <a:pt x="77914" y="443318"/>
                  </a:moveTo>
                  <a:lnTo>
                    <a:pt x="51650" y="443318"/>
                  </a:lnTo>
                  <a:lnTo>
                    <a:pt x="51650" y="514388"/>
                  </a:lnTo>
                  <a:lnTo>
                    <a:pt x="77914" y="514388"/>
                  </a:lnTo>
                  <a:lnTo>
                    <a:pt x="77914" y="443318"/>
                  </a:lnTo>
                  <a:close/>
                </a:path>
                <a:path w="283209" h="625475">
                  <a:moveTo>
                    <a:pt x="77914" y="0"/>
                  </a:moveTo>
                  <a:lnTo>
                    <a:pt x="51650" y="0"/>
                  </a:lnTo>
                  <a:lnTo>
                    <a:pt x="51650" y="71069"/>
                  </a:lnTo>
                  <a:lnTo>
                    <a:pt x="77914" y="71069"/>
                  </a:lnTo>
                  <a:lnTo>
                    <a:pt x="77914" y="0"/>
                  </a:lnTo>
                  <a:close/>
                </a:path>
                <a:path w="283209" h="625475">
                  <a:moveTo>
                    <a:pt x="180365" y="443318"/>
                  </a:moveTo>
                  <a:lnTo>
                    <a:pt x="154101" y="443318"/>
                  </a:lnTo>
                  <a:lnTo>
                    <a:pt x="154101" y="514388"/>
                  </a:lnTo>
                  <a:lnTo>
                    <a:pt x="180365" y="514388"/>
                  </a:lnTo>
                  <a:lnTo>
                    <a:pt x="180365" y="443318"/>
                  </a:lnTo>
                  <a:close/>
                </a:path>
                <a:path w="283209" h="625475">
                  <a:moveTo>
                    <a:pt x="180365" y="110832"/>
                  </a:moveTo>
                  <a:lnTo>
                    <a:pt x="154101" y="110832"/>
                  </a:lnTo>
                  <a:lnTo>
                    <a:pt x="154101" y="181902"/>
                  </a:lnTo>
                  <a:lnTo>
                    <a:pt x="180365" y="181902"/>
                  </a:lnTo>
                  <a:lnTo>
                    <a:pt x="180365" y="110832"/>
                  </a:lnTo>
                  <a:close/>
                </a:path>
                <a:path w="283209" h="625475">
                  <a:moveTo>
                    <a:pt x="231152" y="221665"/>
                  </a:moveTo>
                  <a:lnTo>
                    <a:pt x="204914" y="221665"/>
                  </a:lnTo>
                  <a:lnTo>
                    <a:pt x="204914" y="292722"/>
                  </a:lnTo>
                  <a:lnTo>
                    <a:pt x="231152" y="292722"/>
                  </a:lnTo>
                  <a:lnTo>
                    <a:pt x="231152" y="221665"/>
                  </a:lnTo>
                  <a:close/>
                </a:path>
                <a:path w="283209" h="625475">
                  <a:moveTo>
                    <a:pt x="282816" y="554151"/>
                  </a:moveTo>
                  <a:lnTo>
                    <a:pt x="256552" y="554151"/>
                  </a:lnTo>
                  <a:lnTo>
                    <a:pt x="256552" y="625208"/>
                  </a:lnTo>
                  <a:lnTo>
                    <a:pt x="282816" y="625208"/>
                  </a:lnTo>
                  <a:lnTo>
                    <a:pt x="282816" y="554151"/>
                  </a:lnTo>
                  <a:close/>
                </a:path>
                <a:path w="283209" h="625475">
                  <a:moveTo>
                    <a:pt x="282816" y="221665"/>
                  </a:moveTo>
                  <a:lnTo>
                    <a:pt x="256552" y="221665"/>
                  </a:lnTo>
                  <a:lnTo>
                    <a:pt x="256552" y="292722"/>
                  </a:lnTo>
                  <a:lnTo>
                    <a:pt x="282816" y="292722"/>
                  </a:lnTo>
                  <a:lnTo>
                    <a:pt x="282816" y="221665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8262772" y="5227446"/>
              <a:ext cx="3188335" cy="1630680"/>
            </a:xfrm>
            <a:custGeom>
              <a:avLst/>
              <a:gdLst/>
              <a:ahLst/>
              <a:cxnLst/>
              <a:rect l="l" t="t" r="r" b="b"/>
              <a:pathLst>
                <a:path w="3188334" h="1630679">
                  <a:moveTo>
                    <a:pt x="597801" y="934326"/>
                  </a:moveTo>
                  <a:lnTo>
                    <a:pt x="561390" y="934326"/>
                  </a:lnTo>
                  <a:lnTo>
                    <a:pt x="561390" y="371957"/>
                  </a:lnTo>
                  <a:lnTo>
                    <a:pt x="467410" y="371957"/>
                  </a:lnTo>
                  <a:lnTo>
                    <a:pt x="467410" y="220891"/>
                  </a:lnTo>
                  <a:lnTo>
                    <a:pt x="433539" y="220891"/>
                  </a:lnTo>
                  <a:lnTo>
                    <a:pt x="433539" y="0"/>
                  </a:lnTo>
                  <a:lnTo>
                    <a:pt x="60972" y="0"/>
                  </a:lnTo>
                  <a:lnTo>
                    <a:pt x="60972" y="220891"/>
                  </a:lnTo>
                  <a:lnTo>
                    <a:pt x="60972" y="371957"/>
                  </a:lnTo>
                  <a:lnTo>
                    <a:pt x="0" y="371957"/>
                  </a:lnTo>
                  <a:lnTo>
                    <a:pt x="0" y="934326"/>
                  </a:lnTo>
                  <a:lnTo>
                    <a:pt x="231178" y="934326"/>
                  </a:lnTo>
                  <a:lnTo>
                    <a:pt x="231178" y="1629994"/>
                  </a:lnTo>
                  <a:lnTo>
                    <a:pt x="597801" y="1629994"/>
                  </a:lnTo>
                  <a:lnTo>
                    <a:pt x="597801" y="934326"/>
                  </a:lnTo>
                  <a:close/>
                </a:path>
                <a:path w="3188334" h="1630679">
                  <a:moveTo>
                    <a:pt x="3187916" y="352501"/>
                  </a:moveTo>
                  <a:lnTo>
                    <a:pt x="2510548" y="212064"/>
                  </a:lnTo>
                  <a:lnTo>
                    <a:pt x="2573972" y="1630553"/>
                  </a:lnTo>
                  <a:lnTo>
                    <a:pt x="3187916" y="1630553"/>
                  </a:lnTo>
                  <a:lnTo>
                    <a:pt x="3187916" y="352501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026567" y="5418975"/>
              <a:ext cx="4874895" cy="1440180"/>
            </a:xfrm>
            <a:custGeom>
              <a:avLst/>
              <a:gdLst/>
              <a:ahLst/>
              <a:cxnLst/>
              <a:rect l="l" t="t" r="r" b="b"/>
              <a:pathLst>
                <a:path w="4874895" h="1440179">
                  <a:moveTo>
                    <a:pt x="165950" y="765009"/>
                  </a:moveTo>
                  <a:lnTo>
                    <a:pt x="114312" y="765009"/>
                  </a:lnTo>
                  <a:lnTo>
                    <a:pt x="114312" y="713409"/>
                  </a:lnTo>
                  <a:lnTo>
                    <a:pt x="72834" y="713409"/>
                  </a:lnTo>
                  <a:lnTo>
                    <a:pt x="72834" y="577202"/>
                  </a:lnTo>
                  <a:lnTo>
                    <a:pt x="64363" y="577202"/>
                  </a:lnTo>
                  <a:lnTo>
                    <a:pt x="64363" y="713409"/>
                  </a:lnTo>
                  <a:lnTo>
                    <a:pt x="44869" y="713409"/>
                  </a:lnTo>
                  <a:lnTo>
                    <a:pt x="44869" y="542518"/>
                  </a:lnTo>
                  <a:lnTo>
                    <a:pt x="36398" y="542518"/>
                  </a:lnTo>
                  <a:lnTo>
                    <a:pt x="36398" y="713409"/>
                  </a:lnTo>
                  <a:lnTo>
                    <a:pt x="12687" y="713409"/>
                  </a:lnTo>
                  <a:lnTo>
                    <a:pt x="12687" y="765009"/>
                  </a:lnTo>
                  <a:lnTo>
                    <a:pt x="0" y="765009"/>
                  </a:lnTo>
                  <a:lnTo>
                    <a:pt x="0" y="1439024"/>
                  </a:lnTo>
                  <a:lnTo>
                    <a:pt x="165950" y="1439024"/>
                  </a:lnTo>
                  <a:lnTo>
                    <a:pt x="165950" y="765009"/>
                  </a:lnTo>
                  <a:close/>
                </a:path>
                <a:path w="4874895" h="1440179">
                  <a:moveTo>
                    <a:pt x="1508861" y="711720"/>
                  </a:moveTo>
                  <a:lnTo>
                    <a:pt x="1467383" y="711720"/>
                  </a:lnTo>
                  <a:lnTo>
                    <a:pt x="1467383" y="687184"/>
                  </a:lnTo>
                  <a:lnTo>
                    <a:pt x="1414881" y="687184"/>
                  </a:lnTo>
                  <a:lnTo>
                    <a:pt x="1414881" y="646582"/>
                  </a:lnTo>
                  <a:lnTo>
                    <a:pt x="979652" y="646582"/>
                  </a:lnTo>
                  <a:lnTo>
                    <a:pt x="979652" y="687184"/>
                  </a:lnTo>
                  <a:lnTo>
                    <a:pt x="926312" y="687184"/>
                  </a:lnTo>
                  <a:lnTo>
                    <a:pt x="926312" y="711720"/>
                  </a:lnTo>
                  <a:lnTo>
                    <a:pt x="883970" y="711720"/>
                  </a:lnTo>
                  <a:lnTo>
                    <a:pt x="883970" y="725258"/>
                  </a:lnTo>
                  <a:lnTo>
                    <a:pt x="926312" y="725258"/>
                  </a:lnTo>
                  <a:lnTo>
                    <a:pt x="926312" y="1269238"/>
                  </a:lnTo>
                  <a:lnTo>
                    <a:pt x="854354" y="1269238"/>
                  </a:lnTo>
                  <a:lnTo>
                    <a:pt x="854354" y="1167714"/>
                  </a:lnTo>
                  <a:lnTo>
                    <a:pt x="472465" y="1167714"/>
                  </a:lnTo>
                  <a:lnTo>
                    <a:pt x="472465" y="1292072"/>
                  </a:lnTo>
                  <a:lnTo>
                    <a:pt x="472465" y="1439024"/>
                  </a:lnTo>
                  <a:lnTo>
                    <a:pt x="608787" y="1439024"/>
                  </a:lnTo>
                  <a:lnTo>
                    <a:pt x="1467383" y="1439024"/>
                  </a:lnTo>
                  <a:lnTo>
                    <a:pt x="1467383" y="725258"/>
                  </a:lnTo>
                  <a:lnTo>
                    <a:pt x="1508861" y="725258"/>
                  </a:lnTo>
                  <a:lnTo>
                    <a:pt x="1508861" y="711720"/>
                  </a:lnTo>
                  <a:close/>
                </a:path>
                <a:path w="4874895" h="1440179">
                  <a:moveTo>
                    <a:pt x="2882239" y="958748"/>
                  </a:moveTo>
                  <a:lnTo>
                    <a:pt x="2617216" y="958748"/>
                  </a:lnTo>
                  <a:lnTo>
                    <a:pt x="2617216" y="967638"/>
                  </a:lnTo>
                  <a:lnTo>
                    <a:pt x="2639237" y="967638"/>
                  </a:lnTo>
                  <a:lnTo>
                    <a:pt x="2639237" y="1177023"/>
                  </a:lnTo>
                  <a:lnTo>
                    <a:pt x="2590977" y="1177023"/>
                  </a:lnTo>
                  <a:lnTo>
                    <a:pt x="2544407" y="1415376"/>
                  </a:lnTo>
                  <a:lnTo>
                    <a:pt x="2544407" y="1147597"/>
                  </a:lnTo>
                  <a:lnTo>
                    <a:pt x="2544407" y="634733"/>
                  </a:lnTo>
                  <a:lnTo>
                    <a:pt x="2524087" y="634733"/>
                  </a:lnTo>
                  <a:lnTo>
                    <a:pt x="2524087" y="351637"/>
                  </a:lnTo>
                  <a:lnTo>
                    <a:pt x="2421636" y="351637"/>
                  </a:lnTo>
                  <a:lnTo>
                    <a:pt x="2421636" y="245008"/>
                  </a:lnTo>
                  <a:lnTo>
                    <a:pt x="2367432" y="245008"/>
                  </a:lnTo>
                  <a:lnTo>
                    <a:pt x="2367432" y="153606"/>
                  </a:lnTo>
                  <a:lnTo>
                    <a:pt x="2347976" y="153606"/>
                  </a:lnTo>
                  <a:lnTo>
                    <a:pt x="2347976" y="0"/>
                  </a:lnTo>
                  <a:lnTo>
                    <a:pt x="2342896" y="0"/>
                  </a:lnTo>
                  <a:lnTo>
                    <a:pt x="2342896" y="153606"/>
                  </a:lnTo>
                  <a:lnTo>
                    <a:pt x="2324265" y="153606"/>
                  </a:lnTo>
                  <a:lnTo>
                    <a:pt x="2324265" y="245008"/>
                  </a:lnTo>
                  <a:lnTo>
                    <a:pt x="2269223" y="245008"/>
                  </a:lnTo>
                  <a:lnTo>
                    <a:pt x="2269223" y="351637"/>
                  </a:lnTo>
                  <a:lnTo>
                    <a:pt x="2167610" y="351637"/>
                  </a:lnTo>
                  <a:lnTo>
                    <a:pt x="2167610" y="634733"/>
                  </a:lnTo>
                  <a:lnTo>
                    <a:pt x="2146452" y="634733"/>
                  </a:lnTo>
                  <a:lnTo>
                    <a:pt x="2146452" y="1147597"/>
                  </a:lnTo>
                  <a:lnTo>
                    <a:pt x="1988959" y="1147597"/>
                  </a:lnTo>
                  <a:lnTo>
                    <a:pt x="1988959" y="1439557"/>
                  </a:lnTo>
                  <a:lnTo>
                    <a:pt x="2544407" y="1439557"/>
                  </a:lnTo>
                  <a:lnTo>
                    <a:pt x="2544407" y="1439024"/>
                  </a:lnTo>
                  <a:lnTo>
                    <a:pt x="2784868" y="1439024"/>
                  </a:lnTo>
                  <a:lnTo>
                    <a:pt x="2784868" y="1438605"/>
                  </a:lnTo>
                  <a:lnTo>
                    <a:pt x="2882239" y="1438605"/>
                  </a:lnTo>
                  <a:lnTo>
                    <a:pt x="2882239" y="967638"/>
                  </a:lnTo>
                  <a:lnTo>
                    <a:pt x="2882239" y="958748"/>
                  </a:lnTo>
                  <a:close/>
                </a:path>
                <a:path w="4874895" h="1440179">
                  <a:moveTo>
                    <a:pt x="4378236" y="1175334"/>
                  </a:moveTo>
                  <a:lnTo>
                    <a:pt x="4306417" y="1175334"/>
                  </a:lnTo>
                  <a:lnTo>
                    <a:pt x="4306417" y="1439024"/>
                  </a:lnTo>
                  <a:lnTo>
                    <a:pt x="4378236" y="1439024"/>
                  </a:lnTo>
                  <a:lnTo>
                    <a:pt x="4378236" y="1175334"/>
                  </a:lnTo>
                  <a:close/>
                </a:path>
                <a:path w="4874895" h="1440179">
                  <a:moveTo>
                    <a:pt x="4874590" y="519684"/>
                  </a:moveTo>
                  <a:lnTo>
                    <a:pt x="4839017" y="519684"/>
                  </a:lnTo>
                  <a:lnTo>
                    <a:pt x="4839017" y="317487"/>
                  </a:lnTo>
                  <a:lnTo>
                    <a:pt x="4827168" y="317487"/>
                  </a:lnTo>
                  <a:lnTo>
                    <a:pt x="4827168" y="519684"/>
                  </a:lnTo>
                  <a:lnTo>
                    <a:pt x="4800066" y="519684"/>
                  </a:lnTo>
                  <a:lnTo>
                    <a:pt x="4800066" y="239649"/>
                  </a:lnTo>
                  <a:lnTo>
                    <a:pt x="4788217" y="239649"/>
                  </a:lnTo>
                  <a:lnTo>
                    <a:pt x="4788217" y="519684"/>
                  </a:lnTo>
                  <a:lnTo>
                    <a:pt x="4764532" y="519684"/>
                  </a:lnTo>
                  <a:lnTo>
                    <a:pt x="4764532" y="368249"/>
                  </a:lnTo>
                  <a:lnTo>
                    <a:pt x="4752670" y="368249"/>
                  </a:lnTo>
                  <a:lnTo>
                    <a:pt x="4752670" y="519684"/>
                  </a:lnTo>
                  <a:lnTo>
                    <a:pt x="4541812" y="519684"/>
                  </a:lnTo>
                  <a:lnTo>
                    <a:pt x="4541812" y="1439024"/>
                  </a:lnTo>
                  <a:lnTo>
                    <a:pt x="4874590" y="1439024"/>
                  </a:lnTo>
                  <a:lnTo>
                    <a:pt x="4874590" y="519684"/>
                  </a:lnTo>
                  <a:close/>
                </a:path>
              </a:pathLst>
            </a:custGeom>
            <a:solidFill>
              <a:srgbClr val="5573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9863074" y="6214452"/>
              <a:ext cx="488950" cy="643890"/>
            </a:xfrm>
            <a:custGeom>
              <a:avLst/>
              <a:gdLst/>
              <a:ahLst/>
              <a:cxnLst/>
              <a:rect l="l" t="t" r="r" b="b"/>
              <a:pathLst>
                <a:path w="488950" h="643890">
                  <a:moveTo>
                    <a:pt x="488569" y="0"/>
                  </a:moveTo>
                  <a:lnTo>
                    <a:pt x="0" y="0"/>
                  </a:lnTo>
                  <a:lnTo>
                    <a:pt x="0" y="35534"/>
                  </a:lnTo>
                  <a:lnTo>
                    <a:pt x="15252" y="35534"/>
                  </a:lnTo>
                  <a:lnTo>
                    <a:pt x="15252" y="48221"/>
                  </a:lnTo>
                  <a:lnTo>
                    <a:pt x="45732" y="48221"/>
                  </a:lnTo>
                  <a:lnTo>
                    <a:pt x="45732" y="215734"/>
                  </a:lnTo>
                  <a:lnTo>
                    <a:pt x="27965" y="215734"/>
                  </a:lnTo>
                  <a:lnTo>
                    <a:pt x="27965" y="228422"/>
                  </a:lnTo>
                  <a:lnTo>
                    <a:pt x="45732" y="228422"/>
                  </a:lnTo>
                  <a:lnTo>
                    <a:pt x="45732" y="390855"/>
                  </a:lnTo>
                  <a:lnTo>
                    <a:pt x="27965" y="390855"/>
                  </a:lnTo>
                  <a:lnTo>
                    <a:pt x="27965" y="403542"/>
                  </a:lnTo>
                  <a:lnTo>
                    <a:pt x="45732" y="403542"/>
                  </a:lnTo>
                  <a:lnTo>
                    <a:pt x="45732" y="565137"/>
                  </a:lnTo>
                  <a:lnTo>
                    <a:pt x="27965" y="565137"/>
                  </a:lnTo>
                  <a:lnTo>
                    <a:pt x="27965" y="577824"/>
                  </a:lnTo>
                  <a:lnTo>
                    <a:pt x="45732" y="577824"/>
                  </a:lnTo>
                  <a:lnTo>
                    <a:pt x="45732" y="643547"/>
                  </a:lnTo>
                  <a:lnTo>
                    <a:pt x="444550" y="643547"/>
                  </a:lnTo>
                  <a:lnTo>
                    <a:pt x="444550" y="577824"/>
                  </a:lnTo>
                  <a:lnTo>
                    <a:pt x="461467" y="577824"/>
                  </a:lnTo>
                  <a:lnTo>
                    <a:pt x="461467" y="565137"/>
                  </a:lnTo>
                  <a:lnTo>
                    <a:pt x="444550" y="565137"/>
                  </a:lnTo>
                  <a:lnTo>
                    <a:pt x="444550" y="403542"/>
                  </a:lnTo>
                  <a:lnTo>
                    <a:pt x="461467" y="403542"/>
                  </a:lnTo>
                  <a:lnTo>
                    <a:pt x="461467" y="390855"/>
                  </a:lnTo>
                  <a:lnTo>
                    <a:pt x="444550" y="390855"/>
                  </a:lnTo>
                  <a:lnTo>
                    <a:pt x="444550" y="228422"/>
                  </a:lnTo>
                  <a:lnTo>
                    <a:pt x="461467" y="228422"/>
                  </a:lnTo>
                  <a:lnTo>
                    <a:pt x="461467" y="215734"/>
                  </a:lnTo>
                  <a:lnTo>
                    <a:pt x="444550" y="215734"/>
                  </a:lnTo>
                  <a:lnTo>
                    <a:pt x="444550" y="48221"/>
                  </a:lnTo>
                  <a:lnTo>
                    <a:pt x="474179" y="48221"/>
                  </a:lnTo>
                  <a:lnTo>
                    <a:pt x="474179" y="35534"/>
                  </a:lnTo>
                  <a:lnTo>
                    <a:pt x="488569" y="35534"/>
                  </a:lnTo>
                  <a:lnTo>
                    <a:pt x="488569" y="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9944380" y="6304978"/>
              <a:ext cx="319405" cy="445134"/>
            </a:xfrm>
            <a:custGeom>
              <a:avLst/>
              <a:gdLst/>
              <a:ahLst/>
              <a:cxnLst/>
              <a:rect l="l" t="t" r="r" b="b"/>
              <a:pathLst>
                <a:path w="319404" h="445134">
                  <a:moveTo>
                    <a:pt x="41478" y="0"/>
                  </a:moveTo>
                  <a:lnTo>
                    <a:pt x="0" y="0"/>
                  </a:lnTo>
                  <a:lnTo>
                    <a:pt x="0" y="102362"/>
                  </a:lnTo>
                  <a:lnTo>
                    <a:pt x="41478" y="102362"/>
                  </a:lnTo>
                  <a:lnTo>
                    <a:pt x="41478" y="0"/>
                  </a:lnTo>
                  <a:close/>
                </a:path>
                <a:path w="319404" h="445134">
                  <a:moveTo>
                    <a:pt x="133769" y="167513"/>
                  </a:moveTo>
                  <a:lnTo>
                    <a:pt x="92290" y="167513"/>
                  </a:lnTo>
                  <a:lnTo>
                    <a:pt x="92290" y="269875"/>
                  </a:lnTo>
                  <a:lnTo>
                    <a:pt x="133769" y="269875"/>
                  </a:lnTo>
                  <a:lnTo>
                    <a:pt x="133769" y="167513"/>
                  </a:lnTo>
                  <a:close/>
                </a:path>
                <a:path w="319404" h="445134">
                  <a:moveTo>
                    <a:pt x="319214" y="342633"/>
                  </a:moveTo>
                  <a:lnTo>
                    <a:pt x="277736" y="342633"/>
                  </a:lnTo>
                  <a:lnTo>
                    <a:pt x="277736" y="444995"/>
                  </a:lnTo>
                  <a:lnTo>
                    <a:pt x="319214" y="444995"/>
                  </a:lnTo>
                  <a:lnTo>
                    <a:pt x="319214" y="342633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9944380" y="6822730"/>
              <a:ext cx="41910" cy="35560"/>
            </a:xfrm>
            <a:custGeom>
              <a:avLst/>
              <a:gdLst/>
              <a:ahLst/>
              <a:cxnLst/>
              <a:rect l="l" t="t" r="r" b="b"/>
              <a:pathLst>
                <a:path w="41909" h="35559">
                  <a:moveTo>
                    <a:pt x="41482" y="35269"/>
                  </a:moveTo>
                  <a:lnTo>
                    <a:pt x="0" y="35269"/>
                  </a:lnTo>
                  <a:lnTo>
                    <a:pt x="0" y="0"/>
                  </a:lnTo>
                  <a:lnTo>
                    <a:pt x="41482" y="0"/>
                  </a:lnTo>
                  <a:lnTo>
                    <a:pt x="41482" y="35269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0036670" y="6822731"/>
              <a:ext cx="135255" cy="35560"/>
            </a:xfrm>
            <a:custGeom>
              <a:avLst/>
              <a:gdLst/>
              <a:ahLst/>
              <a:cxnLst/>
              <a:rect l="l" t="t" r="r" b="b"/>
              <a:pathLst>
                <a:path w="135254" h="35559">
                  <a:moveTo>
                    <a:pt x="41478" y="0"/>
                  </a:moveTo>
                  <a:lnTo>
                    <a:pt x="0" y="0"/>
                  </a:lnTo>
                  <a:lnTo>
                    <a:pt x="0" y="35267"/>
                  </a:lnTo>
                  <a:lnTo>
                    <a:pt x="41478" y="35267"/>
                  </a:lnTo>
                  <a:lnTo>
                    <a:pt x="41478" y="0"/>
                  </a:lnTo>
                  <a:close/>
                </a:path>
                <a:path w="135254" h="35559">
                  <a:moveTo>
                    <a:pt x="134632" y="0"/>
                  </a:moveTo>
                  <a:lnTo>
                    <a:pt x="93129" y="0"/>
                  </a:lnTo>
                  <a:lnTo>
                    <a:pt x="93129" y="35267"/>
                  </a:lnTo>
                  <a:lnTo>
                    <a:pt x="134632" y="35267"/>
                  </a:lnTo>
                  <a:lnTo>
                    <a:pt x="134632" y="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8781821" y="6151854"/>
              <a:ext cx="1482090" cy="706755"/>
            </a:xfrm>
            <a:custGeom>
              <a:avLst/>
              <a:gdLst/>
              <a:ahLst/>
              <a:cxnLst/>
              <a:rect l="l" t="t" r="r" b="b"/>
              <a:pathLst>
                <a:path w="1482090" h="706754">
                  <a:moveTo>
                    <a:pt x="578307" y="0"/>
                  </a:moveTo>
                  <a:lnTo>
                    <a:pt x="531749" y="0"/>
                  </a:lnTo>
                  <a:lnTo>
                    <a:pt x="531749" y="30137"/>
                  </a:lnTo>
                  <a:lnTo>
                    <a:pt x="445363" y="51308"/>
                  </a:lnTo>
                  <a:lnTo>
                    <a:pt x="445363" y="32156"/>
                  </a:lnTo>
                  <a:lnTo>
                    <a:pt x="398805" y="32156"/>
                  </a:lnTo>
                  <a:lnTo>
                    <a:pt x="398805" y="62712"/>
                  </a:lnTo>
                  <a:lnTo>
                    <a:pt x="312458" y="83870"/>
                  </a:lnTo>
                  <a:lnTo>
                    <a:pt x="312458" y="61760"/>
                  </a:lnTo>
                  <a:lnTo>
                    <a:pt x="265887" y="61760"/>
                  </a:lnTo>
                  <a:lnTo>
                    <a:pt x="265887" y="95288"/>
                  </a:lnTo>
                  <a:lnTo>
                    <a:pt x="179514" y="116446"/>
                  </a:lnTo>
                  <a:lnTo>
                    <a:pt x="179514" y="98132"/>
                  </a:lnTo>
                  <a:lnTo>
                    <a:pt x="132943" y="98132"/>
                  </a:lnTo>
                  <a:lnTo>
                    <a:pt x="132943" y="127863"/>
                  </a:lnTo>
                  <a:lnTo>
                    <a:pt x="46570" y="149021"/>
                  </a:lnTo>
                  <a:lnTo>
                    <a:pt x="46570" y="132829"/>
                  </a:lnTo>
                  <a:lnTo>
                    <a:pt x="0" y="132829"/>
                  </a:lnTo>
                  <a:lnTo>
                    <a:pt x="0" y="706145"/>
                  </a:lnTo>
                  <a:lnTo>
                    <a:pt x="22860" y="706145"/>
                  </a:lnTo>
                  <a:lnTo>
                    <a:pt x="46570" y="706145"/>
                  </a:lnTo>
                  <a:lnTo>
                    <a:pt x="578307" y="706145"/>
                  </a:lnTo>
                  <a:lnTo>
                    <a:pt x="578307" y="0"/>
                  </a:lnTo>
                  <a:close/>
                </a:path>
                <a:path w="1482090" h="706754">
                  <a:moveTo>
                    <a:pt x="1296327" y="11849"/>
                  </a:moveTo>
                  <a:lnTo>
                    <a:pt x="1142225" y="11849"/>
                  </a:lnTo>
                  <a:lnTo>
                    <a:pt x="1142225" y="22847"/>
                  </a:lnTo>
                  <a:lnTo>
                    <a:pt x="1151559" y="22847"/>
                  </a:lnTo>
                  <a:lnTo>
                    <a:pt x="1151559" y="80378"/>
                  </a:lnTo>
                  <a:lnTo>
                    <a:pt x="1287030" y="80378"/>
                  </a:lnTo>
                  <a:lnTo>
                    <a:pt x="1287030" y="22847"/>
                  </a:lnTo>
                  <a:lnTo>
                    <a:pt x="1296327" y="22847"/>
                  </a:lnTo>
                  <a:lnTo>
                    <a:pt x="1296327" y="11849"/>
                  </a:lnTo>
                  <a:close/>
                </a:path>
                <a:path w="1482090" h="706754">
                  <a:moveTo>
                    <a:pt x="1481772" y="670877"/>
                  </a:moveTo>
                  <a:lnTo>
                    <a:pt x="1440294" y="670877"/>
                  </a:lnTo>
                  <a:lnTo>
                    <a:pt x="1440294" y="706145"/>
                  </a:lnTo>
                  <a:lnTo>
                    <a:pt x="1481772" y="706145"/>
                  </a:lnTo>
                  <a:lnTo>
                    <a:pt x="1481772" y="670877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8840241" y="6388734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5" h="95250">
                  <a:moveTo>
                    <a:pt x="61810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810" y="94754"/>
                  </a:lnTo>
                  <a:lnTo>
                    <a:pt x="61810" y="0"/>
                  </a:lnTo>
                  <a:close/>
                </a:path>
                <a:path w="194945" h="95250">
                  <a:moveTo>
                    <a:pt x="194754" y="0"/>
                  </a:moveTo>
                  <a:lnTo>
                    <a:pt x="132943" y="0"/>
                  </a:lnTo>
                  <a:lnTo>
                    <a:pt x="132943" y="94754"/>
                  </a:lnTo>
                  <a:lnTo>
                    <a:pt x="194754" y="94754"/>
                  </a:lnTo>
                  <a:lnTo>
                    <a:pt x="194754" y="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9106135" y="6388734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06" y="94753"/>
                  </a:moveTo>
                  <a:lnTo>
                    <a:pt x="0" y="94753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94753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9239051" y="6388734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31" y="94753"/>
                  </a:moveTo>
                  <a:lnTo>
                    <a:pt x="0" y="94753"/>
                  </a:lnTo>
                  <a:lnTo>
                    <a:pt x="0" y="0"/>
                  </a:lnTo>
                  <a:lnTo>
                    <a:pt x="61831" y="0"/>
                  </a:lnTo>
                  <a:lnTo>
                    <a:pt x="61831" y="94753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8840241" y="6553707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5" h="95250">
                  <a:moveTo>
                    <a:pt x="61810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810" y="94754"/>
                  </a:lnTo>
                  <a:lnTo>
                    <a:pt x="61810" y="0"/>
                  </a:lnTo>
                  <a:close/>
                </a:path>
                <a:path w="194945" h="95250">
                  <a:moveTo>
                    <a:pt x="194754" y="0"/>
                  </a:moveTo>
                  <a:lnTo>
                    <a:pt x="132943" y="0"/>
                  </a:lnTo>
                  <a:lnTo>
                    <a:pt x="132943" y="94754"/>
                  </a:lnTo>
                  <a:lnTo>
                    <a:pt x="194754" y="94754"/>
                  </a:lnTo>
                  <a:lnTo>
                    <a:pt x="194754" y="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8840241" y="6553707"/>
              <a:ext cx="461009" cy="259079"/>
            </a:xfrm>
            <a:custGeom>
              <a:avLst/>
              <a:gdLst/>
              <a:ahLst/>
              <a:cxnLst/>
              <a:rect l="l" t="t" r="r" b="b"/>
              <a:pathLst>
                <a:path w="461009" h="259079">
                  <a:moveTo>
                    <a:pt x="61810" y="164134"/>
                  </a:moveTo>
                  <a:lnTo>
                    <a:pt x="0" y="164134"/>
                  </a:lnTo>
                  <a:lnTo>
                    <a:pt x="0" y="258876"/>
                  </a:lnTo>
                  <a:lnTo>
                    <a:pt x="61810" y="258876"/>
                  </a:lnTo>
                  <a:lnTo>
                    <a:pt x="61810" y="164134"/>
                  </a:lnTo>
                  <a:close/>
                </a:path>
                <a:path w="461009" h="259079">
                  <a:moveTo>
                    <a:pt x="194754" y="164134"/>
                  </a:moveTo>
                  <a:lnTo>
                    <a:pt x="132943" y="164134"/>
                  </a:lnTo>
                  <a:lnTo>
                    <a:pt x="132943" y="258876"/>
                  </a:lnTo>
                  <a:lnTo>
                    <a:pt x="194754" y="258876"/>
                  </a:lnTo>
                  <a:lnTo>
                    <a:pt x="194754" y="164134"/>
                  </a:lnTo>
                  <a:close/>
                </a:path>
                <a:path w="461009" h="259079">
                  <a:moveTo>
                    <a:pt x="327698" y="164134"/>
                  </a:moveTo>
                  <a:lnTo>
                    <a:pt x="265887" y="164134"/>
                  </a:lnTo>
                  <a:lnTo>
                    <a:pt x="265887" y="258876"/>
                  </a:lnTo>
                  <a:lnTo>
                    <a:pt x="327698" y="258876"/>
                  </a:lnTo>
                  <a:lnTo>
                    <a:pt x="327698" y="164134"/>
                  </a:lnTo>
                  <a:close/>
                </a:path>
                <a:path w="461009" h="259079">
                  <a:moveTo>
                    <a:pt x="327698" y="0"/>
                  </a:moveTo>
                  <a:lnTo>
                    <a:pt x="265887" y="0"/>
                  </a:lnTo>
                  <a:lnTo>
                    <a:pt x="265887" y="94754"/>
                  </a:lnTo>
                  <a:lnTo>
                    <a:pt x="327698" y="94754"/>
                  </a:lnTo>
                  <a:lnTo>
                    <a:pt x="327698" y="0"/>
                  </a:lnTo>
                  <a:close/>
                </a:path>
                <a:path w="461009" h="259079">
                  <a:moveTo>
                    <a:pt x="460641" y="0"/>
                  </a:moveTo>
                  <a:lnTo>
                    <a:pt x="398805" y="0"/>
                  </a:lnTo>
                  <a:lnTo>
                    <a:pt x="398805" y="94754"/>
                  </a:lnTo>
                  <a:lnTo>
                    <a:pt x="460641" y="94754"/>
                  </a:lnTo>
                  <a:lnTo>
                    <a:pt x="460641" y="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120547" y="6319583"/>
              <a:ext cx="4759325" cy="538480"/>
            </a:xfrm>
            <a:custGeom>
              <a:avLst/>
              <a:gdLst/>
              <a:ahLst/>
              <a:cxnLst/>
              <a:rect l="l" t="t" r="r" b="b"/>
              <a:pathLst>
                <a:path w="4759325" h="538479">
                  <a:moveTo>
                    <a:pt x="378485" y="93713"/>
                  </a:moveTo>
                  <a:lnTo>
                    <a:pt x="155803" y="93713"/>
                  </a:lnTo>
                  <a:lnTo>
                    <a:pt x="155803" y="58166"/>
                  </a:lnTo>
                  <a:lnTo>
                    <a:pt x="168490" y="58166"/>
                  </a:lnTo>
                  <a:lnTo>
                    <a:pt x="168490" y="45478"/>
                  </a:lnTo>
                  <a:lnTo>
                    <a:pt x="0" y="45478"/>
                  </a:lnTo>
                  <a:lnTo>
                    <a:pt x="0" y="58166"/>
                  </a:lnTo>
                  <a:lnTo>
                    <a:pt x="13550" y="58166"/>
                  </a:lnTo>
                  <a:lnTo>
                    <a:pt x="13550" y="93713"/>
                  </a:lnTo>
                  <a:lnTo>
                    <a:pt x="13550" y="538022"/>
                  </a:lnTo>
                  <a:lnTo>
                    <a:pt x="378485" y="538022"/>
                  </a:lnTo>
                  <a:lnTo>
                    <a:pt x="378485" y="93713"/>
                  </a:lnTo>
                  <a:close/>
                </a:path>
                <a:path w="4759325" h="538479">
                  <a:moveTo>
                    <a:pt x="1089748" y="436333"/>
                  </a:moveTo>
                  <a:lnTo>
                    <a:pt x="1009294" y="436333"/>
                  </a:lnTo>
                  <a:lnTo>
                    <a:pt x="1009294" y="403339"/>
                  </a:lnTo>
                  <a:lnTo>
                    <a:pt x="1000823" y="403339"/>
                  </a:lnTo>
                  <a:lnTo>
                    <a:pt x="1000823" y="436333"/>
                  </a:lnTo>
                  <a:lnTo>
                    <a:pt x="975436" y="436333"/>
                  </a:lnTo>
                  <a:lnTo>
                    <a:pt x="975436" y="267982"/>
                  </a:lnTo>
                  <a:lnTo>
                    <a:pt x="968667" y="267982"/>
                  </a:lnTo>
                  <a:lnTo>
                    <a:pt x="968667" y="436333"/>
                  </a:lnTo>
                  <a:lnTo>
                    <a:pt x="934796" y="436333"/>
                  </a:lnTo>
                  <a:lnTo>
                    <a:pt x="934796" y="446481"/>
                  </a:lnTo>
                  <a:lnTo>
                    <a:pt x="955116" y="446481"/>
                  </a:lnTo>
                  <a:lnTo>
                    <a:pt x="955116" y="538416"/>
                  </a:lnTo>
                  <a:lnTo>
                    <a:pt x="968667" y="538416"/>
                  </a:lnTo>
                  <a:lnTo>
                    <a:pt x="975436" y="538416"/>
                  </a:lnTo>
                  <a:lnTo>
                    <a:pt x="1000823" y="538416"/>
                  </a:lnTo>
                  <a:lnTo>
                    <a:pt x="1009294" y="538416"/>
                  </a:lnTo>
                  <a:lnTo>
                    <a:pt x="1071956" y="538416"/>
                  </a:lnTo>
                  <a:lnTo>
                    <a:pt x="1071956" y="446481"/>
                  </a:lnTo>
                  <a:lnTo>
                    <a:pt x="1089748" y="446481"/>
                  </a:lnTo>
                  <a:lnTo>
                    <a:pt x="1089748" y="436333"/>
                  </a:lnTo>
                  <a:close/>
                </a:path>
                <a:path w="4759325" h="538479">
                  <a:moveTo>
                    <a:pt x="1595221" y="496392"/>
                  </a:moveTo>
                  <a:lnTo>
                    <a:pt x="1352219" y="496392"/>
                  </a:lnTo>
                  <a:lnTo>
                    <a:pt x="1352219" y="538416"/>
                  </a:lnTo>
                  <a:lnTo>
                    <a:pt x="1595221" y="538416"/>
                  </a:lnTo>
                  <a:lnTo>
                    <a:pt x="1595221" y="496392"/>
                  </a:lnTo>
                  <a:close/>
                </a:path>
                <a:path w="4759325" h="538479">
                  <a:moveTo>
                    <a:pt x="2180336" y="398259"/>
                  </a:moveTo>
                  <a:lnTo>
                    <a:pt x="2118499" y="398259"/>
                  </a:lnTo>
                  <a:lnTo>
                    <a:pt x="2118499" y="493001"/>
                  </a:lnTo>
                  <a:lnTo>
                    <a:pt x="2180336" y="493001"/>
                  </a:lnTo>
                  <a:lnTo>
                    <a:pt x="2180336" y="398259"/>
                  </a:lnTo>
                  <a:close/>
                </a:path>
                <a:path w="4759325" h="538479">
                  <a:moveTo>
                    <a:pt x="3917442" y="392734"/>
                  </a:moveTo>
                  <a:lnTo>
                    <a:pt x="3857853" y="392734"/>
                  </a:lnTo>
                  <a:lnTo>
                    <a:pt x="3857853" y="310959"/>
                  </a:lnTo>
                  <a:lnTo>
                    <a:pt x="3601301" y="310959"/>
                  </a:lnTo>
                  <a:lnTo>
                    <a:pt x="3601301" y="392734"/>
                  </a:lnTo>
                  <a:lnTo>
                    <a:pt x="3517303" y="392734"/>
                  </a:lnTo>
                  <a:lnTo>
                    <a:pt x="3517303" y="311226"/>
                  </a:lnTo>
                  <a:lnTo>
                    <a:pt x="3474123" y="311226"/>
                  </a:lnTo>
                  <a:lnTo>
                    <a:pt x="3474123" y="392734"/>
                  </a:lnTo>
                  <a:lnTo>
                    <a:pt x="3431451" y="392734"/>
                  </a:lnTo>
                  <a:lnTo>
                    <a:pt x="3431451" y="311226"/>
                  </a:lnTo>
                  <a:lnTo>
                    <a:pt x="3384029" y="311226"/>
                  </a:lnTo>
                  <a:lnTo>
                    <a:pt x="3384029" y="392734"/>
                  </a:lnTo>
                  <a:lnTo>
                    <a:pt x="3284944" y="392734"/>
                  </a:lnTo>
                  <a:lnTo>
                    <a:pt x="3284944" y="423189"/>
                  </a:lnTo>
                  <a:lnTo>
                    <a:pt x="3299853" y="423189"/>
                  </a:lnTo>
                  <a:lnTo>
                    <a:pt x="3299853" y="538416"/>
                  </a:lnTo>
                  <a:lnTo>
                    <a:pt x="3883241" y="538416"/>
                  </a:lnTo>
                  <a:lnTo>
                    <a:pt x="3883241" y="423189"/>
                  </a:lnTo>
                  <a:lnTo>
                    <a:pt x="3917442" y="423189"/>
                  </a:lnTo>
                  <a:lnTo>
                    <a:pt x="3917442" y="392734"/>
                  </a:lnTo>
                  <a:close/>
                </a:path>
                <a:path w="4759325" h="538479">
                  <a:moveTo>
                    <a:pt x="4759274" y="41732"/>
                  </a:moveTo>
                  <a:lnTo>
                    <a:pt x="4730508" y="41732"/>
                  </a:lnTo>
                  <a:lnTo>
                    <a:pt x="4730508" y="0"/>
                  </a:lnTo>
                  <a:lnTo>
                    <a:pt x="4300359" y="0"/>
                  </a:lnTo>
                  <a:lnTo>
                    <a:pt x="4300359" y="41732"/>
                  </a:lnTo>
                  <a:lnTo>
                    <a:pt x="4271569" y="41732"/>
                  </a:lnTo>
                  <a:lnTo>
                    <a:pt x="4271569" y="73875"/>
                  </a:lnTo>
                  <a:lnTo>
                    <a:pt x="4284256" y="73875"/>
                  </a:lnTo>
                  <a:lnTo>
                    <a:pt x="4284256" y="538416"/>
                  </a:lnTo>
                  <a:lnTo>
                    <a:pt x="4745723" y="538416"/>
                  </a:lnTo>
                  <a:lnTo>
                    <a:pt x="4745723" y="73875"/>
                  </a:lnTo>
                  <a:lnTo>
                    <a:pt x="4759274" y="73875"/>
                  </a:lnTo>
                  <a:lnTo>
                    <a:pt x="4759274" y="41732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648071" y="6122254"/>
              <a:ext cx="170202" cy="303011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11214464" y="6823593"/>
              <a:ext cx="235585" cy="34925"/>
            </a:xfrm>
            <a:custGeom>
              <a:avLst/>
              <a:gdLst/>
              <a:ahLst/>
              <a:cxnLst/>
              <a:rect l="l" t="t" r="r" b="b"/>
              <a:pathLst>
                <a:path w="235584" h="34925">
                  <a:moveTo>
                    <a:pt x="235396" y="34405"/>
                  </a:moveTo>
                  <a:lnTo>
                    <a:pt x="0" y="34405"/>
                  </a:lnTo>
                  <a:lnTo>
                    <a:pt x="0" y="0"/>
                  </a:lnTo>
                  <a:lnTo>
                    <a:pt x="235396" y="0"/>
                  </a:lnTo>
                  <a:lnTo>
                    <a:pt x="235396" y="34405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9" name="object 39"/>
          <p:cNvGrpSpPr/>
          <p:nvPr/>
        </p:nvGrpSpPr>
        <p:grpSpPr>
          <a:xfrm>
            <a:off x="1020323" y="5020709"/>
            <a:ext cx="4928235" cy="1838325"/>
            <a:chOff x="1020323" y="5020709"/>
            <a:chExt cx="4928235" cy="1838325"/>
          </a:xfrm>
        </p:grpSpPr>
        <p:sp>
          <p:nvSpPr>
            <p:cNvPr id="40" name="object 40"/>
            <p:cNvSpPr/>
            <p:nvPr/>
          </p:nvSpPr>
          <p:spPr>
            <a:xfrm>
              <a:off x="1325143" y="5455526"/>
              <a:ext cx="361315" cy="1402715"/>
            </a:xfrm>
            <a:custGeom>
              <a:avLst/>
              <a:gdLst/>
              <a:ahLst/>
              <a:cxnLst/>
              <a:rect l="l" t="t" r="r" b="b"/>
              <a:pathLst>
                <a:path w="361314" h="1402715">
                  <a:moveTo>
                    <a:pt x="360705" y="378167"/>
                  </a:moveTo>
                  <a:lnTo>
                    <a:pt x="295503" y="378167"/>
                  </a:lnTo>
                  <a:lnTo>
                    <a:pt x="295503" y="290182"/>
                  </a:lnTo>
                  <a:lnTo>
                    <a:pt x="303974" y="290182"/>
                  </a:lnTo>
                  <a:lnTo>
                    <a:pt x="303974" y="276644"/>
                  </a:lnTo>
                  <a:lnTo>
                    <a:pt x="243852" y="276644"/>
                  </a:lnTo>
                  <a:lnTo>
                    <a:pt x="243852" y="227584"/>
                  </a:lnTo>
                  <a:lnTo>
                    <a:pt x="248932" y="227584"/>
                  </a:lnTo>
                  <a:lnTo>
                    <a:pt x="248932" y="216585"/>
                  </a:lnTo>
                  <a:lnTo>
                    <a:pt x="223520" y="216585"/>
                  </a:lnTo>
                  <a:lnTo>
                    <a:pt x="223520" y="169202"/>
                  </a:lnTo>
                  <a:lnTo>
                    <a:pt x="195592" y="169202"/>
                  </a:lnTo>
                  <a:lnTo>
                    <a:pt x="195592" y="0"/>
                  </a:lnTo>
                  <a:lnTo>
                    <a:pt x="185432" y="0"/>
                  </a:lnTo>
                  <a:lnTo>
                    <a:pt x="185432" y="169202"/>
                  </a:lnTo>
                  <a:lnTo>
                    <a:pt x="174421" y="169202"/>
                  </a:lnTo>
                  <a:lnTo>
                    <a:pt x="174421" y="74460"/>
                  </a:lnTo>
                  <a:lnTo>
                    <a:pt x="165112" y="74460"/>
                  </a:lnTo>
                  <a:lnTo>
                    <a:pt x="165112" y="169202"/>
                  </a:lnTo>
                  <a:lnTo>
                    <a:pt x="136309" y="169202"/>
                  </a:lnTo>
                  <a:lnTo>
                    <a:pt x="136309" y="216585"/>
                  </a:lnTo>
                  <a:lnTo>
                    <a:pt x="106680" y="216585"/>
                  </a:lnTo>
                  <a:lnTo>
                    <a:pt x="106680" y="227584"/>
                  </a:lnTo>
                  <a:lnTo>
                    <a:pt x="116001" y="227584"/>
                  </a:lnTo>
                  <a:lnTo>
                    <a:pt x="116001" y="276644"/>
                  </a:lnTo>
                  <a:lnTo>
                    <a:pt x="56730" y="276644"/>
                  </a:lnTo>
                  <a:lnTo>
                    <a:pt x="56730" y="290182"/>
                  </a:lnTo>
                  <a:lnTo>
                    <a:pt x="65189" y="290182"/>
                  </a:lnTo>
                  <a:lnTo>
                    <a:pt x="65189" y="378167"/>
                  </a:lnTo>
                  <a:lnTo>
                    <a:pt x="0" y="378167"/>
                  </a:lnTo>
                  <a:lnTo>
                    <a:pt x="0" y="392544"/>
                  </a:lnTo>
                  <a:lnTo>
                    <a:pt x="9309" y="392544"/>
                  </a:lnTo>
                  <a:lnTo>
                    <a:pt x="9309" y="1402473"/>
                  </a:lnTo>
                  <a:lnTo>
                    <a:pt x="351383" y="1402473"/>
                  </a:lnTo>
                  <a:lnTo>
                    <a:pt x="351383" y="392544"/>
                  </a:lnTo>
                  <a:lnTo>
                    <a:pt x="360705" y="392544"/>
                  </a:lnTo>
                  <a:lnTo>
                    <a:pt x="360705" y="378167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1364081" y="5762624"/>
              <a:ext cx="283210" cy="754380"/>
            </a:xfrm>
            <a:custGeom>
              <a:avLst/>
              <a:gdLst/>
              <a:ahLst/>
              <a:cxnLst/>
              <a:rect l="l" t="t" r="r" b="b"/>
              <a:pathLst>
                <a:path w="283210" h="754379">
                  <a:moveTo>
                    <a:pt x="26250" y="461086"/>
                  </a:moveTo>
                  <a:lnTo>
                    <a:pt x="0" y="461086"/>
                  </a:lnTo>
                  <a:lnTo>
                    <a:pt x="0" y="532142"/>
                  </a:lnTo>
                  <a:lnTo>
                    <a:pt x="26250" y="532142"/>
                  </a:lnTo>
                  <a:lnTo>
                    <a:pt x="26250" y="461086"/>
                  </a:lnTo>
                  <a:close/>
                </a:path>
                <a:path w="283210" h="754379">
                  <a:moveTo>
                    <a:pt x="58432" y="0"/>
                  </a:moveTo>
                  <a:lnTo>
                    <a:pt x="47421" y="0"/>
                  </a:lnTo>
                  <a:lnTo>
                    <a:pt x="47421" y="60071"/>
                  </a:lnTo>
                  <a:lnTo>
                    <a:pt x="58432" y="60071"/>
                  </a:lnTo>
                  <a:lnTo>
                    <a:pt x="58432" y="0"/>
                  </a:lnTo>
                  <a:close/>
                </a:path>
                <a:path w="283210" h="754379">
                  <a:moveTo>
                    <a:pt x="77901" y="571906"/>
                  </a:moveTo>
                  <a:lnTo>
                    <a:pt x="51650" y="571906"/>
                  </a:lnTo>
                  <a:lnTo>
                    <a:pt x="51650" y="642975"/>
                  </a:lnTo>
                  <a:lnTo>
                    <a:pt x="77901" y="642975"/>
                  </a:lnTo>
                  <a:lnTo>
                    <a:pt x="77901" y="571906"/>
                  </a:lnTo>
                  <a:close/>
                </a:path>
                <a:path w="283210" h="754379">
                  <a:moveTo>
                    <a:pt x="77901" y="128600"/>
                  </a:moveTo>
                  <a:lnTo>
                    <a:pt x="51650" y="128600"/>
                  </a:lnTo>
                  <a:lnTo>
                    <a:pt x="51650" y="199669"/>
                  </a:lnTo>
                  <a:lnTo>
                    <a:pt x="77901" y="199669"/>
                  </a:lnTo>
                  <a:lnTo>
                    <a:pt x="77901" y="128600"/>
                  </a:lnTo>
                  <a:close/>
                </a:path>
                <a:path w="283210" h="754379">
                  <a:moveTo>
                    <a:pt x="88061" y="0"/>
                  </a:moveTo>
                  <a:lnTo>
                    <a:pt x="77063" y="0"/>
                  </a:lnTo>
                  <a:lnTo>
                    <a:pt x="77063" y="60071"/>
                  </a:lnTo>
                  <a:lnTo>
                    <a:pt x="88061" y="60071"/>
                  </a:lnTo>
                  <a:lnTo>
                    <a:pt x="88061" y="0"/>
                  </a:lnTo>
                  <a:close/>
                </a:path>
                <a:path w="283210" h="754379">
                  <a:moveTo>
                    <a:pt x="117703" y="0"/>
                  </a:moveTo>
                  <a:lnTo>
                    <a:pt x="106692" y="0"/>
                  </a:lnTo>
                  <a:lnTo>
                    <a:pt x="106692" y="60071"/>
                  </a:lnTo>
                  <a:lnTo>
                    <a:pt x="117703" y="60071"/>
                  </a:lnTo>
                  <a:lnTo>
                    <a:pt x="117703" y="0"/>
                  </a:lnTo>
                  <a:close/>
                </a:path>
                <a:path w="283210" h="754379">
                  <a:moveTo>
                    <a:pt x="147345" y="0"/>
                  </a:moveTo>
                  <a:lnTo>
                    <a:pt x="136334" y="0"/>
                  </a:lnTo>
                  <a:lnTo>
                    <a:pt x="136334" y="60071"/>
                  </a:lnTo>
                  <a:lnTo>
                    <a:pt x="147345" y="60071"/>
                  </a:lnTo>
                  <a:lnTo>
                    <a:pt x="147345" y="0"/>
                  </a:lnTo>
                  <a:close/>
                </a:path>
                <a:path w="283210" h="754379">
                  <a:moveTo>
                    <a:pt x="176974" y="12"/>
                  </a:moveTo>
                  <a:lnTo>
                    <a:pt x="165963" y="12"/>
                  </a:lnTo>
                  <a:lnTo>
                    <a:pt x="165963" y="60071"/>
                  </a:lnTo>
                  <a:lnTo>
                    <a:pt x="176974" y="60071"/>
                  </a:lnTo>
                  <a:lnTo>
                    <a:pt x="176974" y="12"/>
                  </a:lnTo>
                  <a:close/>
                </a:path>
                <a:path w="283210" h="754379">
                  <a:moveTo>
                    <a:pt x="180352" y="571919"/>
                  </a:moveTo>
                  <a:lnTo>
                    <a:pt x="154101" y="571919"/>
                  </a:lnTo>
                  <a:lnTo>
                    <a:pt x="154101" y="642975"/>
                  </a:lnTo>
                  <a:lnTo>
                    <a:pt x="180352" y="642975"/>
                  </a:lnTo>
                  <a:lnTo>
                    <a:pt x="180352" y="571919"/>
                  </a:lnTo>
                  <a:close/>
                </a:path>
                <a:path w="283210" h="754379">
                  <a:moveTo>
                    <a:pt x="180352" y="239433"/>
                  </a:moveTo>
                  <a:lnTo>
                    <a:pt x="154101" y="239433"/>
                  </a:lnTo>
                  <a:lnTo>
                    <a:pt x="154101" y="310489"/>
                  </a:lnTo>
                  <a:lnTo>
                    <a:pt x="180352" y="310489"/>
                  </a:lnTo>
                  <a:lnTo>
                    <a:pt x="180352" y="239433"/>
                  </a:lnTo>
                  <a:close/>
                </a:path>
                <a:path w="283210" h="754379">
                  <a:moveTo>
                    <a:pt x="206616" y="12"/>
                  </a:moveTo>
                  <a:lnTo>
                    <a:pt x="195605" y="12"/>
                  </a:lnTo>
                  <a:lnTo>
                    <a:pt x="195605" y="60071"/>
                  </a:lnTo>
                  <a:lnTo>
                    <a:pt x="206616" y="60071"/>
                  </a:lnTo>
                  <a:lnTo>
                    <a:pt x="206616" y="12"/>
                  </a:lnTo>
                  <a:close/>
                </a:path>
                <a:path w="283210" h="754379">
                  <a:moveTo>
                    <a:pt x="231165" y="350253"/>
                  </a:moveTo>
                  <a:lnTo>
                    <a:pt x="204914" y="350253"/>
                  </a:lnTo>
                  <a:lnTo>
                    <a:pt x="204914" y="421322"/>
                  </a:lnTo>
                  <a:lnTo>
                    <a:pt x="231165" y="421322"/>
                  </a:lnTo>
                  <a:lnTo>
                    <a:pt x="231165" y="350253"/>
                  </a:lnTo>
                  <a:close/>
                </a:path>
                <a:path w="283210" h="754379">
                  <a:moveTo>
                    <a:pt x="236245" y="12"/>
                  </a:moveTo>
                  <a:lnTo>
                    <a:pt x="225234" y="12"/>
                  </a:lnTo>
                  <a:lnTo>
                    <a:pt x="225234" y="60071"/>
                  </a:lnTo>
                  <a:lnTo>
                    <a:pt x="236245" y="60071"/>
                  </a:lnTo>
                  <a:lnTo>
                    <a:pt x="236245" y="12"/>
                  </a:lnTo>
                  <a:close/>
                </a:path>
                <a:path w="283210" h="754379">
                  <a:moveTo>
                    <a:pt x="282816" y="682739"/>
                  </a:moveTo>
                  <a:lnTo>
                    <a:pt x="256565" y="682739"/>
                  </a:lnTo>
                  <a:lnTo>
                    <a:pt x="256565" y="753808"/>
                  </a:lnTo>
                  <a:lnTo>
                    <a:pt x="282816" y="753808"/>
                  </a:lnTo>
                  <a:lnTo>
                    <a:pt x="282816" y="682739"/>
                  </a:lnTo>
                  <a:close/>
                </a:path>
                <a:path w="283210" h="754379">
                  <a:moveTo>
                    <a:pt x="282816" y="350253"/>
                  </a:moveTo>
                  <a:lnTo>
                    <a:pt x="256565" y="350253"/>
                  </a:lnTo>
                  <a:lnTo>
                    <a:pt x="256565" y="421322"/>
                  </a:lnTo>
                  <a:lnTo>
                    <a:pt x="282816" y="421322"/>
                  </a:lnTo>
                  <a:lnTo>
                    <a:pt x="282816" y="350253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2256523" y="5020716"/>
              <a:ext cx="3188335" cy="1837689"/>
            </a:xfrm>
            <a:custGeom>
              <a:avLst/>
              <a:gdLst/>
              <a:ahLst/>
              <a:cxnLst/>
              <a:rect l="l" t="t" r="r" b="b"/>
              <a:pathLst>
                <a:path w="3188335" h="1837690">
                  <a:moveTo>
                    <a:pt x="597801" y="1138707"/>
                  </a:moveTo>
                  <a:lnTo>
                    <a:pt x="561403" y="1138707"/>
                  </a:lnTo>
                  <a:lnTo>
                    <a:pt x="561403" y="576338"/>
                  </a:lnTo>
                  <a:lnTo>
                    <a:pt x="467410" y="576338"/>
                  </a:lnTo>
                  <a:lnTo>
                    <a:pt x="467410" y="425272"/>
                  </a:lnTo>
                  <a:lnTo>
                    <a:pt x="433539" y="425272"/>
                  </a:lnTo>
                  <a:lnTo>
                    <a:pt x="433539" y="204381"/>
                  </a:lnTo>
                  <a:lnTo>
                    <a:pt x="247256" y="204381"/>
                  </a:lnTo>
                  <a:lnTo>
                    <a:pt x="247256" y="40627"/>
                  </a:lnTo>
                  <a:lnTo>
                    <a:pt x="231178" y="40627"/>
                  </a:lnTo>
                  <a:lnTo>
                    <a:pt x="231178" y="204381"/>
                  </a:lnTo>
                  <a:lnTo>
                    <a:pt x="194754" y="204381"/>
                  </a:lnTo>
                  <a:lnTo>
                    <a:pt x="194754" y="40627"/>
                  </a:lnTo>
                  <a:lnTo>
                    <a:pt x="194754" y="0"/>
                  </a:lnTo>
                  <a:lnTo>
                    <a:pt x="177812" y="0"/>
                  </a:lnTo>
                  <a:lnTo>
                    <a:pt x="177812" y="40627"/>
                  </a:lnTo>
                  <a:lnTo>
                    <a:pt x="177812" y="204381"/>
                  </a:lnTo>
                  <a:lnTo>
                    <a:pt x="60972" y="204381"/>
                  </a:lnTo>
                  <a:lnTo>
                    <a:pt x="60972" y="425272"/>
                  </a:lnTo>
                  <a:lnTo>
                    <a:pt x="60972" y="576338"/>
                  </a:lnTo>
                  <a:lnTo>
                    <a:pt x="0" y="576338"/>
                  </a:lnTo>
                  <a:lnTo>
                    <a:pt x="0" y="1138707"/>
                  </a:lnTo>
                  <a:lnTo>
                    <a:pt x="231178" y="1138707"/>
                  </a:lnTo>
                  <a:lnTo>
                    <a:pt x="231178" y="1836915"/>
                  </a:lnTo>
                  <a:lnTo>
                    <a:pt x="597801" y="1836915"/>
                  </a:lnTo>
                  <a:lnTo>
                    <a:pt x="597801" y="1138707"/>
                  </a:lnTo>
                  <a:close/>
                </a:path>
                <a:path w="3188335" h="1837690">
                  <a:moveTo>
                    <a:pt x="2205532" y="654151"/>
                  </a:moveTo>
                  <a:lnTo>
                    <a:pt x="1528165" y="794588"/>
                  </a:lnTo>
                  <a:lnTo>
                    <a:pt x="1528165" y="1837283"/>
                  </a:lnTo>
                  <a:lnTo>
                    <a:pt x="2152624" y="1837283"/>
                  </a:lnTo>
                  <a:lnTo>
                    <a:pt x="2205532" y="654151"/>
                  </a:lnTo>
                  <a:close/>
                </a:path>
                <a:path w="3188335" h="1837690">
                  <a:moveTo>
                    <a:pt x="3187916" y="556653"/>
                  </a:moveTo>
                  <a:lnTo>
                    <a:pt x="2510548" y="416217"/>
                  </a:lnTo>
                  <a:lnTo>
                    <a:pt x="2574086" y="1837283"/>
                  </a:lnTo>
                  <a:lnTo>
                    <a:pt x="3187916" y="1837283"/>
                  </a:lnTo>
                  <a:lnTo>
                    <a:pt x="3187916" y="556653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1020318" y="5416410"/>
              <a:ext cx="4928235" cy="1442085"/>
            </a:xfrm>
            <a:custGeom>
              <a:avLst/>
              <a:gdLst/>
              <a:ahLst/>
              <a:cxnLst/>
              <a:rect l="l" t="t" r="r" b="b"/>
              <a:pathLst>
                <a:path w="4928235" h="1442084">
                  <a:moveTo>
                    <a:pt x="165963" y="765009"/>
                  </a:moveTo>
                  <a:lnTo>
                    <a:pt x="114312" y="765009"/>
                  </a:lnTo>
                  <a:lnTo>
                    <a:pt x="114312" y="713409"/>
                  </a:lnTo>
                  <a:lnTo>
                    <a:pt x="72821" y="713409"/>
                  </a:lnTo>
                  <a:lnTo>
                    <a:pt x="72821" y="577202"/>
                  </a:lnTo>
                  <a:lnTo>
                    <a:pt x="64350" y="577202"/>
                  </a:lnTo>
                  <a:lnTo>
                    <a:pt x="64350" y="713409"/>
                  </a:lnTo>
                  <a:lnTo>
                    <a:pt x="44869" y="713409"/>
                  </a:lnTo>
                  <a:lnTo>
                    <a:pt x="44869" y="542505"/>
                  </a:lnTo>
                  <a:lnTo>
                    <a:pt x="36410" y="542505"/>
                  </a:lnTo>
                  <a:lnTo>
                    <a:pt x="36410" y="713409"/>
                  </a:lnTo>
                  <a:lnTo>
                    <a:pt x="12700" y="713409"/>
                  </a:lnTo>
                  <a:lnTo>
                    <a:pt x="12700" y="765009"/>
                  </a:lnTo>
                  <a:lnTo>
                    <a:pt x="0" y="765009"/>
                  </a:lnTo>
                  <a:lnTo>
                    <a:pt x="0" y="1441589"/>
                  </a:lnTo>
                  <a:lnTo>
                    <a:pt x="165963" y="1441589"/>
                  </a:lnTo>
                  <a:lnTo>
                    <a:pt x="165963" y="765009"/>
                  </a:lnTo>
                  <a:close/>
                </a:path>
                <a:path w="4928235" h="1442084">
                  <a:moveTo>
                    <a:pt x="1508874" y="711708"/>
                  </a:moveTo>
                  <a:lnTo>
                    <a:pt x="1467383" y="711708"/>
                  </a:lnTo>
                  <a:lnTo>
                    <a:pt x="1467383" y="687184"/>
                  </a:lnTo>
                  <a:lnTo>
                    <a:pt x="1414881" y="687184"/>
                  </a:lnTo>
                  <a:lnTo>
                    <a:pt x="1414881" y="646569"/>
                  </a:lnTo>
                  <a:lnTo>
                    <a:pt x="979652" y="646569"/>
                  </a:lnTo>
                  <a:lnTo>
                    <a:pt x="979652" y="687184"/>
                  </a:lnTo>
                  <a:lnTo>
                    <a:pt x="926325" y="687184"/>
                  </a:lnTo>
                  <a:lnTo>
                    <a:pt x="926325" y="711708"/>
                  </a:lnTo>
                  <a:lnTo>
                    <a:pt x="883970" y="711708"/>
                  </a:lnTo>
                  <a:lnTo>
                    <a:pt x="883970" y="725246"/>
                  </a:lnTo>
                  <a:lnTo>
                    <a:pt x="926325" y="725246"/>
                  </a:lnTo>
                  <a:lnTo>
                    <a:pt x="926325" y="1269225"/>
                  </a:lnTo>
                  <a:lnTo>
                    <a:pt x="854354" y="1269225"/>
                  </a:lnTo>
                  <a:lnTo>
                    <a:pt x="854354" y="1167714"/>
                  </a:lnTo>
                  <a:lnTo>
                    <a:pt x="472465" y="1167714"/>
                  </a:lnTo>
                  <a:lnTo>
                    <a:pt x="472465" y="1292072"/>
                  </a:lnTo>
                  <a:lnTo>
                    <a:pt x="472465" y="1441589"/>
                  </a:lnTo>
                  <a:lnTo>
                    <a:pt x="608799" y="1441589"/>
                  </a:lnTo>
                  <a:lnTo>
                    <a:pt x="1467383" y="1441589"/>
                  </a:lnTo>
                  <a:lnTo>
                    <a:pt x="1467383" y="725246"/>
                  </a:lnTo>
                  <a:lnTo>
                    <a:pt x="1508874" y="725246"/>
                  </a:lnTo>
                  <a:lnTo>
                    <a:pt x="1508874" y="711708"/>
                  </a:lnTo>
                  <a:close/>
                </a:path>
                <a:path w="4928235" h="1442084">
                  <a:moveTo>
                    <a:pt x="3111703" y="958748"/>
                  </a:moveTo>
                  <a:lnTo>
                    <a:pt x="2617216" y="958748"/>
                  </a:lnTo>
                  <a:lnTo>
                    <a:pt x="2617216" y="967625"/>
                  </a:lnTo>
                  <a:lnTo>
                    <a:pt x="2639237" y="967625"/>
                  </a:lnTo>
                  <a:lnTo>
                    <a:pt x="2639237" y="1177010"/>
                  </a:lnTo>
                  <a:lnTo>
                    <a:pt x="2590977" y="1177010"/>
                  </a:lnTo>
                  <a:lnTo>
                    <a:pt x="2544419" y="1415275"/>
                  </a:lnTo>
                  <a:lnTo>
                    <a:pt x="2544419" y="1147584"/>
                  </a:lnTo>
                  <a:lnTo>
                    <a:pt x="2544419" y="634720"/>
                  </a:lnTo>
                  <a:lnTo>
                    <a:pt x="2524087" y="634720"/>
                  </a:lnTo>
                  <a:lnTo>
                    <a:pt x="2524087" y="351637"/>
                  </a:lnTo>
                  <a:lnTo>
                    <a:pt x="2421636" y="351637"/>
                  </a:lnTo>
                  <a:lnTo>
                    <a:pt x="2421636" y="244995"/>
                  </a:lnTo>
                  <a:lnTo>
                    <a:pt x="2367432" y="244995"/>
                  </a:lnTo>
                  <a:lnTo>
                    <a:pt x="2367432" y="153593"/>
                  </a:lnTo>
                  <a:lnTo>
                    <a:pt x="2347976" y="153593"/>
                  </a:lnTo>
                  <a:lnTo>
                    <a:pt x="2347976" y="0"/>
                  </a:lnTo>
                  <a:lnTo>
                    <a:pt x="2342896" y="0"/>
                  </a:lnTo>
                  <a:lnTo>
                    <a:pt x="2342896" y="153593"/>
                  </a:lnTo>
                  <a:lnTo>
                    <a:pt x="2324265" y="153593"/>
                  </a:lnTo>
                  <a:lnTo>
                    <a:pt x="2324265" y="244995"/>
                  </a:lnTo>
                  <a:lnTo>
                    <a:pt x="2269223" y="244995"/>
                  </a:lnTo>
                  <a:lnTo>
                    <a:pt x="2269223" y="351637"/>
                  </a:lnTo>
                  <a:lnTo>
                    <a:pt x="2167610" y="351637"/>
                  </a:lnTo>
                  <a:lnTo>
                    <a:pt x="2167610" y="634720"/>
                  </a:lnTo>
                  <a:lnTo>
                    <a:pt x="2146452" y="634720"/>
                  </a:lnTo>
                  <a:lnTo>
                    <a:pt x="2146452" y="1147584"/>
                  </a:lnTo>
                  <a:lnTo>
                    <a:pt x="1988959" y="1147584"/>
                  </a:lnTo>
                  <a:lnTo>
                    <a:pt x="1988959" y="1442085"/>
                  </a:lnTo>
                  <a:lnTo>
                    <a:pt x="2544419" y="1442085"/>
                  </a:lnTo>
                  <a:lnTo>
                    <a:pt x="2544419" y="1441589"/>
                  </a:lnTo>
                  <a:lnTo>
                    <a:pt x="2784868" y="1441589"/>
                  </a:lnTo>
                  <a:lnTo>
                    <a:pt x="2784868" y="1441145"/>
                  </a:lnTo>
                  <a:lnTo>
                    <a:pt x="3089681" y="1441145"/>
                  </a:lnTo>
                  <a:lnTo>
                    <a:pt x="3089681" y="967625"/>
                  </a:lnTo>
                  <a:lnTo>
                    <a:pt x="3111703" y="967625"/>
                  </a:lnTo>
                  <a:lnTo>
                    <a:pt x="3111703" y="958748"/>
                  </a:lnTo>
                  <a:close/>
                </a:path>
                <a:path w="4928235" h="1442084">
                  <a:moveTo>
                    <a:pt x="4253090" y="905916"/>
                  </a:moveTo>
                  <a:lnTo>
                    <a:pt x="4252861" y="904646"/>
                  </a:lnTo>
                  <a:lnTo>
                    <a:pt x="4252188" y="900836"/>
                  </a:lnTo>
                  <a:lnTo>
                    <a:pt x="4250385" y="890676"/>
                  </a:lnTo>
                  <a:lnTo>
                    <a:pt x="4242930" y="877976"/>
                  </a:lnTo>
                  <a:lnTo>
                    <a:pt x="4231652" y="870356"/>
                  </a:lnTo>
                  <a:lnTo>
                    <a:pt x="4217517" y="866546"/>
                  </a:lnTo>
                  <a:lnTo>
                    <a:pt x="4203852" y="869086"/>
                  </a:lnTo>
                  <a:lnTo>
                    <a:pt x="4192651" y="876706"/>
                  </a:lnTo>
                  <a:lnTo>
                    <a:pt x="4184777" y="886866"/>
                  </a:lnTo>
                  <a:lnTo>
                    <a:pt x="4181119" y="900836"/>
                  </a:lnTo>
                  <a:lnTo>
                    <a:pt x="4137939" y="898296"/>
                  </a:lnTo>
                  <a:lnTo>
                    <a:pt x="4137825" y="883056"/>
                  </a:lnTo>
                  <a:lnTo>
                    <a:pt x="4137723" y="880516"/>
                  </a:lnTo>
                  <a:lnTo>
                    <a:pt x="4137609" y="877976"/>
                  </a:lnTo>
                  <a:lnTo>
                    <a:pt x="4137495" y="875436"/>
                  </a:lnTo>
                  <a:lnTo>
                    <a:pt x="4137380" y="872896"/>
                  </a:lnTo>
                  <a:lnTo>
                    <a:pt x="4137266" y="870356"/>
                  </a:lnTo>
                  <a:lnTo>
                    <a:pt x="4137152" y="867816"/>
                  </a:lnTo>
                  <a:lnTo>
                    <a:pt x="4137050" y="865276"/>
                  </a:lnTo>
                  <a:lnTo>
                    <a:pt x="4136936" y="862736"/>
                  </a:lnTo>
                  <a:lnTo>
                    <a:pt x="4136821" y="860196"/>
                  </a:lnTo>
                  <a:lnTo>
                    <a:pt x="4136707" y="857656"/>
                  </a:lnTo>
                  <a:lnTo>
                    <a:pt x="4136593" y="855116"/>
                  </a:lnTo>
                  <a:lnTo>
                    <a:pt x="4136212" y="846226"/>
                  </a:lnTo>
                  <a:lnTo>
                    <a:pt x="4131056" y="808126"/>
                  </a:lnTo>
                  <a:lnTo>
                    <a:pt x="4126090" y="785837"/>
                  </a:lnTo>
                  <a:lnTo>
                    <a:pt x="4126090" y="898296"/>
                  </a:lnTo>
                  <a:lnTo>
                    <a:pt x="4126090" y="902106"/>
                  </a:lnTo>
                  <a:lnTo>
                    <a:pt x="4125988" y="903376"/>
                  </a:lnTo>
                  <a:lnTo>
                    <a:pt x="4125887" y="904646"/>
                  </a:lnTo>
                  <a:lnTo>
                    <a:pt x="4125785" y="905916"/>
                  </a:lnTo>
                  <a:lnTo>
                    <a:pt x="4125684" y="907186"/>
                  </a:lnTo>
                  <a:lnTo>
                    <a:pt x="4125569" y="908456"/>
                  </a:lnTo>
                  <a:lnTo>
                    <a:pt x="4125468" y="909726"/>
                  </a:lnTo>
                  <a:lnTo>
                    <a:pt x="4125366" y="910996"/>
                  </a:lnTo>
                  <a:lnTo>
                    <a:pt x="4122623" y="945286"/>
                  </a:lnTo>
                  <a:lnTo>
                    <a:pt x="4114863" y="987196"/>
                  </a:lnTo>
                  <a:lnTo>
                    <a:pt x="4102989" y="1029106"/>
                  </a:lnTo>
                  <a:lnTo>
                    <a:pt x="4087126" y="1068476"/>
                  </a:lnTo>
                  <a:lnTo>
                    <a:pt x="4086301" y="1068095"/>
                  </a:lnTo>
                  <a:lnTo>
                    <a:pt x="4086301" y="1072286"/>
                  </a:lnTo>
                  <a:lnTo>
                    <a:pt x="4047655" y="1137056"/>
                  </a:lnTo>
                  <a:lnTo>
                    <a:pt x="4024249" y="1167536"/>
                  </a:lnTo>
                  <a:lnTo>
                    <a:pt x="3998226" y="1196746"/>
                  </a:lnTo>
                  <a:lnTo>
                    <a:pt x="3989755" y="1205636"/>
                  </a:lnTo>
                  <a:lnTo>
                    <a:pt x="3986365" y="1202004"/>
                  </a:lnTo>
                  <a:lnTo>
                    <a:pt x="3986365" y="1208176"/>
                  </a:lnTo>
                  <a:lnTo>
                    <a:pt x="3967492" y="1224686"/>
                  </a:lnTo>
                  <a:lnTo>
                    <a:pt x="3947744" y="1239926"/>
                  </a:lnTo>
                  <a:lnTo>
                    <a:pt x="3927195" y="1253896"/>
                  </a:lnTo>
                  <a:lnTo>
                    <a:pt x="3905935" y="1266596"/>
                  </a:lnTo>
                  <a:lnTo>
                    <a:pt x="3899154" y="1253998"/>
                  </a:lnTo>
                  <a:lnTo>
                    <a:pt x="3899154" y="1271676"/>
                  </a:lnTo>
                  <a:lnTo>
                    <a:pt x="3868039" y="1286916"/>
                  </a:lnTo>
                  <a:lnTo>
                    <a:pt x="3835654" y="1299616"/>
                  </a:lnTo>
                  <a:lnTo>
                    <a:pt x="3831412" y="1287665"/>
                  </a:lnTo>
                  <a:lnTo>
                    <a:pt x="3831412" y="1300886"/>
                  </a:lnTo>
                  <a:lnTo>
                    <a:pt x="3796665" y="1311046"/>
                  </a:lnTo>
                  <a:lnTo>
                    <a:pt x="3761028" y="1318666"/>
                  </a:lnTo>
                  <a:lnTo>
                    <a:pt x="3724605" y="1322476"/>
                  </a:lnTo>
                  <a:lnTo>
                    <a:pt x="3687470" y="1325016"/>
                  </a:lnTo>
                  <a:lnTo>
                    <a:pt x="3675621" y="1325016"/>
                  </a:lnTo>
                  <a:lnTo>
                    <a:pt x="3675684" y="1322476"/>
                  </a:lnTo>
                  <a:lnTo>
                    <a:pt x="3675786" y="1318666"/>
                  </a:lnTo>
                  <a:lnTo>
                    <a:pt x="3675888" y="1314856"/>
                  </a:lnTo>
                  <a:lnTo>
                    <a:pt x="3675989" y="1311046"/>
                  </a:lnTo>
                  <a:lnTo>
                    <a:pt x="3676027" y="1309776"/>
                  </a:lnTo>
                  <a:lnTo>
                    <a:pt x="3676129" y="1305966"/>
                  </a:lnTo>
                  <a:lnTo>
                    <a:pt x="3676192" y="1303426"/>
                  </a:lnTo>
                  <a:lnTo>
                    <a:pt x="3676294" y="1299616"/>
                  </a:lnTo>
                  <a:lnTo>
                    <a:pt x="3676396" y="1295806"/>
                  </a:lnTo>
                  <a:lnTo>
                    <a:pt x="3676497" y="1291996"/>
                  </a:lnTo>
                  <a:lnTo>
                    <a:pt x="3676599" y="1288186"/>
                  </a:lnTo>
                  <a:lnTo>
                    <a:pt x="3676637" y="1286916"/>
                  </a:lnTo>
                  <a:lnTo>
                    <a:pt x="3678999" y="1198016"/>
                  </a:lnTo>
                  <a:lnTo>
                    <a:pt x="3687470" y="1198016"/>
                  </a:lnTo>
                  <a:lnTo>
                    <a:pt x="3713950" y="1196746"/>
                  </a:lnTo>
                  <a:lnTo>
                    <a:pt x="3739870" y="1194206"/>
                  </a:lnTo>
                  <a:lnTo>
                    <a:pt x="3746144" y="1192936"/>
                  </a:lnTo>
                  <a:lnTo>
                    <a:pt x="3764991" y="1189126"/>
                  </a:lnTo>
                  <a:lnTo>
                    <a:pt x="3789095" y="1181506"/>
                  </a:lnTo>
                  <a:lnTo>
                    <a:pt x="3831412" y="1300886"/>
                  </a:lnTo>
                  <a:lnTo>
                    <a:pt x="3831412" y="1287665"/>
                  </a:lnTo>
                  <a:lnTo>
                    <a:pt x="3793769" y="1181506"/>
                  </a:lnTo>
                  <a:lnTo>
                    <a:pt x="3793312" y="1180236"/>
                  </a:lnTo>
                  <a:lnTo>
                    <a:pt x="3805224" y="1176426"/>
                  </a:lnTo>
                  <a:lnTo>
                    <a:pt x="3808120" y="1175156"/>
                  </a:lnTo>
                  <a:lnTo>
                    <a:pt x="3816820" y="1171346"/>
                  </a:lnTo>
                  <a:lnTo>
                    <a:pt x="3828084" y="1166266"/>
                  </a:lnTo>
                  <a:lnTo>
                    <a:pt x="3839045" y="1159916"/>
                  </a:lnTo>
                  <a:lnTo>
                    <a:pt x="3899154" y="1271676"/>
                  </a:lnTo>
                  <a:lnTo>
                    <a:pt x="3899154" y="1253998"/>
                  </a:lnTo>
                  <a:lnTo>
                    <a:pt x="3848557" y="1159916"/>
                  </a:lnTo>
                  <a:lnTo>
                    <a:pt x="3845814" y="1154836"/>
                  </a:lnTo>
                  <a:lnTo>
                    <a:pt x="3853992" y="1149756"/>
                  </a:lnTo>
                  <a:lnTo>
                    <a:pt x="3860114" y="1145946"/>
                  </a:lnTo>
                  <a:lnTo>
                    <a:pt x="3873868" y="1137056"/>
                  </a:lnTo>
                  <a:lnTo>
                    <a:pt x="3887139" y="1126896"/>
                  </a:lnTo>
                  <a:lnTo>
                    <a:pt x="3900017" y="1115466"/>
                  </a:lnTo>
                  <a:lnTo>
                    <a:pt x="3986365" y="1208176"/>
                  </a:lnTo>
                  <a:lnTo>
                    <a:pt x="3986365" y="1202004"/>
                  </a:lnTo>
                  <a:lnTo>
                    <a:pt x="3905770" y="1115466"/>
                  </a:lnTo>
                  <a:lnTo>
                    <a:pt x="3903408" y="1112926"/>
                  </a:lnTo>
                  <a:lnTo>
                    <a:pt x="3908399" y="1107846"/>
                  </a:lnTo>
                  <a:lnTo>
                    <a:pt x="3923385" y="1092606"/>
                  </a:lnTo>
                  <a:lnTo>
                    <a:pt x="3941394" y="1069746"/>
                  </a:lnTo>
                  <a:lnTo>
                    <a:pt x="3957332" y="1045616"/>
                  </a:lnTo>
                  <a:lnTo>
                    <a:pt x="3971125" y="1018946"/>
                  </a:lnTo>
                  <a:lnTo>
                    <a:pt x="4086301" y="1072286"/>
                  </a:lnTo>
                  <a:lnTo>
                    <a:pt x="4086301" y="1068095"/>
                  </a:lnTo>
                  <a:lnTo>
                    <a:pt x="3980205" y="1018946"/>
                  </a:lnTo>
                  <a:lnTo>
                    <a:pt x="3971988" y="1015136"/>
                  </a:lnTo>
                  <a:lnTo>
                    <a:pt x="3972979" y="1012596"/>
                  </a:lnTo>
                  <a:lnTo>
                    <a:pt x="3982897" y="987196"/>
                  </a:lnTo>
                  <a:lnTo>
                    <a:pt x="3991343" y="959256"/>
                  </a:lnTo>
                  <a:lnTo>
                    <a:pt x="3997096" y="928776"/>
                  </a:lnTo>
                  <a:lnTo>
                    <a:pt x="3999915" y="898296"/>
                  </a:lnTo>
                  <a:lnTo>
                    <a:pt x="4126090" y="902106"/>
                  </a:lnTo>
                  <a:lnTo>
                    <a:pt x="4126090" y="898296"/>
                  </a:lnTo>
                  <a:lnTo>
                    <a:pt x="4031462" y="894486"/>
                  </a:lnTo>
                  <a:lnTo>
                    <a:pt x="3999915" y="893216"/>
                  </a:lnTo>
                  <a:lnTo>
                    <a:pt x="3999801" y="883056"/>
                  </a:lnTo>
                  <a:lnTo>
                    <a:pt x="3999687" y="880516"/>
                  </a:lnTo>
                  <a:lnTo>
                    <a:pt x="3999585" y="877976"/>
                  </a:lnTo>
                  <a:lnTo>
                    <a:pt x="3999471" y="875436"/>
                  </a:lnTo>
                  <a:lnTo>
                    <a:pt x="3998671" y="857656"/>
                  </a:lnTo>
                  <a:lnTo>
                    <a:pt x="3995051" y="830986"/>
                  </a:lnTo>
                  <a:lnTo>
                    <a:pt x="3993997" y="826185"/>
                  </a:lnTo>
                  <a:lnTo>
                    <a:pt x="3993997" y="888136"/>
                  </a:lnTo>
                  <a:lnTo>
                    <a:pt x="3993997" y="894486"/>
                  </a:lnTo>
                  <a:lnTo>
                    <a:pt x="3993997" y="898296"/>
                  </a:lnTo>
                  <a:lnTo>
                    <a:pt x="3993896" y="899566"/>
                  </a:lnTo>
                  <a:lnTo>
                    <a:pt x="3993781" y="900836"/>
                  </a:lnTo>
                  <a:lnTo>
                    <a:pt x="3993667" y="902106"/>
                  </a:lnTo>
                  <a:lnTo>
                    <a:pt x="3993553" y="903376"/>
                  </a:lnTo>
                  <a:lnTo>
                    <a:pt x="3993438" y="904646"/>
                  </a:lnTo>
                  <a:lnTo>
                    <a:pt x="3993337" y="905916"/>
                  </a:lnTo>
                  <a:lnTo>
                    <a:pt x="3993223" y="907186"/>
                  </a:lnTo>
                  <a:lnTo>
                    <a:pt x="3993108" y="908456"/>
                  </a:lnTo>
                  <a:lnTo>
                    <a:pt x="3992994" y="909726"/>
                  </a:lnTo>
                  <a:lnTo>
                    <a:pt x="3992880" y="910996"/>
                  </a:lnTo>
                  <a:lnTo>
                    <a:pt x="3991318" y="928776"/>
                  </a:lnTo>
                  <a:lnTo>
                    <a:pt x="3985844" y="957986"/>
                  </a:lnTo>
                  <a:lnTo>
                    <a:pt x="3977678" y="985926"/>
                  </a:lnTo>
                  <a:lnTo>
                    <a:pt x="3966908" y="1012596"/>
                  </a:lnTo>
                  <a:lnTo>
                    <a:pt x="3964355" y="1011428"/>
                  </a:lnTo>
                  <a:lnTo>
                    <a:pt x="3964355" y="1016406"/>
                  </a:lnTo>
                  <a:lnTo>
                    <a:pt x="3951059" y="1041806"/>
                  </a:lnTo>
                  <a:lnTo>
                    <a:pt x="3935463" y="1065936"/>
                  </a:lnTo>
                  <a:lnTo>
                    <a:pt x="3917797" y="1087526"/>
                  </a:lnTo>
                  <a:lnTo>
                    <a:pt x="3898328" y="1107846"/>
                  </a:lnTo>
                  <a:lnTo>
                    <a:pt x="3895775" y="1105141"/>
                  </a:lnTo>
                  <a:lnTo>
                    <a:pt x="3895775" y="1111656"/>
                  </a:lnTo>
                  <a:lnTo>
                    <a:pt x="3883406" y="1121816"/>
                  </a:lnTo>
                  <a:lnTo>
                    <a:pt x="3870477" y="1131976"/>
                  </a:lnTo>
                  <a:lnTo>
                    <a:pt x="3857066" y="1142136"/>
                  </a:lnTo>
                  <a:lnTo>
                    <a:pt x="3843261" y="1149756"/>
                  </a:lnTo>
                  <a:lnTo>
                    <a:pt x="3836492" y="1137297"/>
                  </a:lnTo>
                  <a:lnTo>
                    <a:pt x="3836492" y="1154836"/>
                  </a:lnTo>
                  <a:lnTo>
                    <a:pt x="3814699" y="1164996"/>
                  </a:lnTo>
                  <a:lnTo>
                    <a:pt x="3803408" y="1170076"/>
                  </a:lnTo>
                  <a:lnTo>
                    <a:pt x="3791623" y="1175156"/>
                  </a:lnTo>
                  <a:lnTo>
                    <a:pt x="3788232" y="1165542"/>
                  </a:lnTo>
                  <a:lnTo>
                    <a:pt x="3788232" y="1175156"/>
                  </a:lnTo>
                  <a:lnTo>
                    <a:pt x="3763797" y="1182776"/>
                  </a:lnTo>
                  <a:lnTo>
                    <a:pt x="3738816" y="1187856"/>
                  </a:lnTo>
                  <a:lnTo>
                    <a:pt x="3713340" y="1191666"/>
                  </a:lnTo>
                  <a:lnTo>
                    <a:pt x="3687470" y="1192936"/>
                  </a:lnTo>
                  <a:lnTo>
                    <a:pt x="3679863" y="1192936"/>
                  </a:lnTo>
                  <a:lnTo>
                    <a:pt x="3679990" y="1189126"/>
                  </a:lnTo>
                  <a:lnTo>
                    <a:pt x="3680117" y="1185316"/>
                  </a:lnTo>
                  <a:lnTo>
                    <a:pt x="3680193" y="1182776"/>
                  </a:lnTo>
                  <a:lnTo>
                    <a:pt x="3680320" y="1178966"/>
                  </a:lnTo>
                  <a:lnTo>
                    <a:pt x="3680447" y="1175156"/>
                  </a:lnTo>
                  <a:lnTo>
                    <a:pt x="3681209" y="1152296"/>
                  </a:lnTo>
                  <a:lnTo>
                    <a:pt x="3681285" y="1149756"/>
                  </a:lnTo>
                  <a:lnTo>
                    <a:pt x="3681412" y="1145946"/>
                  </a:lnTo>
                  <a:lnTo>
                    <a:pt x="3681539" y="1142136"/>
                  </a:lnTo>
                  <a:lnTo>
                    <a:pt x="3681628" y="1139596"/>
                  </a:lnTo>
                  <a:lnTo>
                    <a:pt x="3681704" y="1137056"/>
                  </a:lnTo>
                  <a:lnTo>
                    <a:pt x="3689172" y="910996"/>
                  </a:lnTo>
                  <a:lnTo>
                    <a:pt x="3692550" y="910996"/>
                  </a:lnTo>
                  <a:lnTo>
                    <a:pt x="3694252" y="909726"/>
                  </a:lnTo>
                  <a:lnTo>
                    <a:pt x="3788232" y="1175156"/>
                  </a:lnTo>
                  <a:lnTo>
                    <a:pt x="3788232" y="1165542"/>
                  </a:lnTo>
                  <a:lnTo>
                    <a:pt x="3698087" y="909726"/>
                  </a:lnTo>
                  <a:lnTo>
                    <a:pt x="3697630" y="908456"/>
                  </a:lnTo>
                  <a:lnTo>
                    <a:pt x="3699332" y="908456"/>
                  </a:lnTo>
                  <a:lnTo>
                    <a:pt x="3700183" y="907186"/>
                  </a:lnTo>
                  <a:lnTo>
                    <a:pt x="3701885" y="905916"/>
                  </a:lnTo>
                  <a:lnTo>
                    <a:pt x="3836492" y="1154836"/>
                  </a:lnTo>
                  <a:lnTo>
                    <a:pt x="3836492" y="1137297"/>
                  </a:lnTo>
                  <a:lnTo>
                    <a:pt x="3720515" y="923696"/>
                  </a:lnTo>
                  <a:lnTo>
                    <a:pt x="3895775" y="1111656"/>
                  </a:lnTo>
                  <a:lnTo>
                    <a:pt x="3895775" y="1105141"/>
                  </a:lnTo>
                  <a:lnTo>
                    <a:pt x="3725176" y="923696"/>
                  </a:lnTo>
                  <a:lnTo>
                    <a:pt x="3712045" y="909726"/>
                  </a:lnTo>
                  <a:lnTo>
                    <a:pt x="3709860" y="905916"/>
                  </a:lnTo>
                  <a:lnTo>
                    <a:pt x="3706965" y="900836"/>
                  </a:lnTo>
                  <a:lnTo>
                    <a:pt x="3707803" y="899566"/>
                  </a:lnTo>
                  <a:lnTo>
                    <a:pt x="3707803" y="898296"/>
                  </a:lnTo>
                  <a:lnTo>
                    <a:pt x="3708654" y="898296"/>
                  </a:lnTo>
                  <a:lnTo>
                    <a:pt x="3964355" y="1016406"/>
                  </a:lnTo>
                  <a:lnTo>
                    <a:pt x="3964355" y="1011428"/>
                  </a:lnTo>
                  <a:lnTo>
                    <a:pt x="3713111" y="895756"/>
                  </a:lnTo>
                  <a:lnTo>
                    <a:pt x="3710355" y="894486"/>
                  </a:lnTo>
                  <a:lnTo>
                    <a:pt x="3711181" y="893216"/>
                  </a:lnTo>
                  <a:lnTo>
                    <a:pt x="3711181" y="890676"/>
                  </a:lnTo>
                  <a:lnTo>
                    <a:pt x="3712045" y="888136"/>
                  </a:lnTo>
                  <a:lnTo>
                    <a:pt x="3993997" y="898296"/>
                  </a:lnTo>
                  <a:lnTo>
                    <a:pt x="3993997" y="894486"/>
                  </a:lnTo>
                  <a:lnTo>
                    <a:pt x="3792601" y="888136"/>
                  </a:lnTo>
                  <a:lnTo>
                    <a:pt x="3712045" y="885596"/>
                  </a:lnTo>
                  <a:lnTo>
                    <a:pt x="3712045" y="883056"/>
                  </a:lnTo>
                  <a:lnTo>
                    <a:pt x="3712045" y="881786"/>
                  </a:lnTo>
                  <a:lnTo>
                    <a:pt x="3711181" y="880516"/>
                  </a:lnTo>
                  <a:lnTo>
                    <a:pt x="3724910" y="875436"/>
                  </a:lnTo>
                  <a:lnTo>
                    <a:pt x="3975379" y="782726"/>
                  </a:lnTo>
                  <a:lnTo>
                    <a:pt x="3988701" y="833526"/>
                  </a:lnTo>
                  <a:lnTo>
                    <a:pt x="3992245" y="865276"/>
                  </a:lnTo>
                  <a:lnTo>
                    <a:pt x="3992346" y="867816"/>
                  </a:lnTo>
                  <a:lnTo>
                    <a:pt x="3992461" y="870356"/>
                  </a:lnTo>
                  <a:lnTo>
                    <a:pt x="3992562" y="872896"/>
                  </a:lnTo>
                  <a:lnTo>
                    <a:pt x="3992664" y="875436"/>
                  </a:lnTo>
                  <a:lnTo>
                    <a:pt x="3992778" y="877976"/>
                  </a:lnTo>
                  <a:lnTo>
                    <a:pt x="3992880" y="880516"/>
                  </a:lnTo>
                  <a:lnTo>
                    <a:pt x="3992981" y="883056"/>
                  </a:lnTo>
                  <a:lnTo>
                    <a:pt x="3993096" y="885596"/>
                  </a:lnTo>
                  <a:lnTo>
                    <a:pt x="3993146" y="886866"/>
                  </a:lnTo>
                  <a:lnTo>
                    <a:pt x="3993997" y="888136"/>
                  </a:lnTo>
                  <a:lnTo>
                    <a:pt x="3993997" y="826185"/>
                  </a:lnTo>
                  <a:lnTo>
                    <a:pt x="3989197" y="804316"/>
                  </a:lnTo>
                  <a:lnTo>
                    <a:pt x="3982123" y="782726"/>
                  </a:lnTo>
                  <a:lnTo>
                    <a:pt x="3981285" y="780186"/>
                  </a:lnTo>
                  <a:lnTo>
                    <a:pt x="3988066" y="777646"/>
                  </a:lnTo>
                  <a:lnTo>
                    <a:pt x="4099852" y="735736"/>
                  </a:lnTo>
                  <a:lnTo>
                    <a:pt x="4111447" y="772566"/>
                  </a:lnTo>
                  <a:lnTo>
                    <a:pt x="4119626" y="809396"/>
                  </a:lnTo>
                  <a:lnTo>
                    <a:pt x="4124490" y="847496"/>
                  </a:lnTo>
                  <a:lnTo>
                    <a:pt x="4125976" y="883056"/>
                  </a:lnTo>
                  <a:lnTo>
                    <a:pt x="4126090" y="898296"/>
                  </a:lnTo>
                  <a:lnTo>
                    <a:pt x="4126090" y="785837"/>
                  </a:lnTo>
                  <a:lnTo>
                    <a:pt x="4122572" y="770026"/>
                  </a:lnTo>
                  <a:lnTo>
                    <a:pt x="4112018" y="735736"/>
                  </a:lnTo>
                  <a:lnTo>
                    <a:pt x="4110837" y="731926"/>
                  </a:lnTo>
                  <a:lnTo>
                    <a:pt x="4117949" y="729386"/>
                  </a:lnTo>
                  <a:lnTo>
                    <a:pt x="4146410" y="719226"/>
                  </a:lnTo>
                  <a:lnTo>
                    <a:pt x="4152049" y="728116"/>
                  </a:lnTo>
                  <a:lnTo>
                    <a:pt x="4159847" y="734466"/>
                  </a:lnTo>
                  <a:lnTo>
                    <a:pt x="4169397" y="739546"/>
                  </a:lnTo>
                  <a:lnTo>
                    <a:pt x="4180281" y="740816"/>
                  </a:lnTo>
                  <a:lnTo>
                    <a:pt x="4194530" y="738276"/>
                  </a:lnTo>
                  <a:lnTo>
                    <a:pt x="4206100" y="730656"/>
                  </a:lnTo>
                  <a:lnTo>
                    <a:pt x="4213072" y="719226"/>
                  </a:lnTo>
                  <a:lnTo>
                    <a:pt x="4213847" y="717956"/>
                  </a:lnTo>
                  <a:lnTo>
                    <a:pt x="4216679" y="703986"/>
                  </a:lnTo>
                  <a:lnTo>
                    <a:pt x="4213847" y="690016"/>
                  </a:lnTo>
                  <a:lnTo>
                    <a:pt x="4206100" y="678586"/>
                  </a:lnTo>
                  <a:lnTo>
                    <a:pt x="4194530" y="670966"/>
                  </a:lnTo>
                  <a:lnTo>
                    <a:pt x="4180281" y="668426"/>
                  </a:lnTo>
                  <a:lnTo>
                    <a:pt x="4166019" y="670966"/>
                  </a:lnTo>
                  <a:lnTo>
                    <a:pt x="4154449" y="678586"/>
                  </a:lnTo>
                  <a:lnTo>
                    <a:pt x="4146689" y="690016"/>
                  </a:lnTo>
                  <a:lnTo>
                    <a:pt x="4143857" y="703986"/>
                  </a:lnTo>
                  <a:lnTo>
                    <a:pt x="4143857" y="707796"/>
                  </a:lnTo>
                  <a:lnTo>
                    <a:pt x="4145546" y="715416"/>
                  </a:lnTo>
                  <a:lnTo>
                    <a:pt x="4109986" y="729386"/>
                  </a:lnTo>
                  <a:lnTo>
                    <a:pt x="4098988" y="703516"/>
                  </a:lnTo>
                  <a:lnTo>
                    <a:pt x="4098988" y="733196"/>
                  </a:lnTo>
                  <a:lnTo>
                    <a:pt x="3980459" y="777646"/>
                  </a:lnTo>
                  <a:lnTo>
                    <a:pt x="3974515" y="764044"/>
                  </a:lnTo>
                  <a:lnTo>
                    <a:pt x="3974515" y="777646"/>
                  </a:lnTo>
                  <a:lnTo>
                    <a:pt x="3710355" y="875436"/>
                  </a:lnTo>
                  <a:lnTo>
                    <a:pt x="3708654" y="874166"/>
                  </a:lnTo>
                  <a:lnTo>
                    <a:pt x="3706965" y="870356"/>
                  </a:lnTo>
                  <a:lnTo>
                    <a:pt x="3709682" y="867816"/>
                  </a:lnTo>
                  <a:lnTo>
                    <a:pt x="3912705" y="678586"/>
                  </a:lnTo>
                  <a:lnTo>
                    <a:pt x="3931894" y="700176"/>
                  </a:lnTo>
                  <a:lnTo>
                    <a:pt x="3948696" y="724306"/>
                  </a:lnTo>
                  <a:lnTo>
                    <a:pt x="3962946" y="750976"/>
                  </a:lnTo>
                  <a:lnTo>
                    <a:pt x="3974515" y="777646"/>
                  </a:lnTo>
                  <a:lnTo>
                    <a:pt x="3974515" y="764044"/>
                  </a:lnTo>
                  <a:lnTo>
                    <a:pt x="3968254" y="749706"/>
                  </a:lnTo>
                  <a:lnTo>
                    <a:pt x="3953446" y="723036"/>
                  </a:lnTo>
                  <a:lnTo>
                    <a:pt x="3936263" y="697636"/>
                  </a:lnTo>
                  <a:lnTo>
                    <a:pt x="3920147" y="678586"/>
                  </a:lnTo>
                  <a:lnTo>
                    <a:pt x="3916934" y="674776"/>
                  </a:lnTo>
                  <a:lnTo>
                    <a:pt x="3920998" y="670966"/>
                  </a:lnTo>
                  <a:lnTo>
                    <a:pt x="4009225" y="588416"/>
                  </a:lnTo>
                  <a:lnTo>
                    <a:pt x="4037190" y="621436"/>
                  </a:lnTo>
                  <a:lnTo>
                    <a:pt x="4061409" y="656996"/>
                  </a:lnTo>
                  <a:lnTo>
                    <a:pt x="4081983" y="693826"/>
                  </a:lnTo>
                  <a:lnTo>
                    <a:pt x="4098988" y="733196"/>
                  </a:lnTo>
                  <a:lnTo>
                    <a:pt x="4098988" y="703516"/>
                  </a:lnTo>
                  <a:lnTo>
                    <a:pt x="4092714" y="688746"/>
                  </a:lnTo>
                  <a:lnTo>
                    <a:pt x="4071467" y="650646"/>
                  </a:lnTo>
                  <a:lnTo>
                    <a:pt x="4046410" y="613816"/>
                  </a:lnTo>
                  <a:lnTo>
                    <a:pt x="4025138" y="588416"/>
                  </a:lnTo>
                  <a:lnTo>
                    <a:pt x="4017695" y="579526"/>
                  </a:lnTo>
                  <a:lnTo>
                    <a:pt x="4020489" y="576986"/>
                  </a:lnTo>
                  <a:lnTo>
                    <a:pt x="4045648" y="554126"/>
                  </a:lnTo>
                  <a:lnTo>
                    <a:pt x="4051046" y="557936"/>
                  </a:lnTo>
                  <a:lnTo>
                    <a:pt x="4057078" y="560476"/>
                  </a:lnTo>
                  <a:lnTo>
                    <a:pt x="4063746" y="563016"/>
                  </a:lnTo>
                  <a:lnTo>
                    <a:pt x="4071048" y="564286"/>
                  </a:lnTo>
                  <a:lnTo>
                    <a:pt x="4085310" y="560476"/>
                  </a:lnTo>
                  <a:lnTo>
                    <a:pt x="4094950" y="554126"/>
                  </a:lnTo>
                  <a:lnTo>
                    <a:pt x="4096880" y="552856"/>
                  </a:lnTo>
                  <a:lnTo>
                    <a:pt x="4104627" y="541426"/>
                  </a:lnTo>
                  <a:lnTo>
                    <a:pt x="4107459" y="527456"/>
                  </a:lnTo>
                  <a:lnTo>
                    <a:pt x="4104627" y="513486"/>
                  </a:lnTo>
                  <a:lnTo>
                    <a:pt x="4096880" y="502056"/>
                  </a:lnTo>
                  <a:lnTo>
                    <a:pt x="4085310" y="494436"/>
                  </a:lnTo>
                  <a:lnTo>
                    <a:pt x="4071048" y="490626"/>
                  </a:lnTo>
                  <a:lnTo>
                    <a:pt x="4056786" y="494436"/>
                  </a:lnTo>
                  <a:lnTo>
                    <a:pt x="4045216" y="502056"/>
                  </a:lnTo>
                  <a:lnTo>
                    <a:pt x="4037457" y="513486"/>
                  </a:lnTo>
                  <a:lnTo>
                    <a:pt x="4034625" y="527456"/>
                  </a:lnTo>
                  <a:lnTo>
                    <a:pt x="4034625" y="536346"/>
                  </a:lnTo>
                  <a:lnTo>
                    <a:pt x="4038015" y="543966"/>
                  </a:lnTo>
                  <a:lnTo>
                    <a:pt x="4043095" y="551586"/>
                  </a:lnTo>
                  <a:lnTo>
                    <a:pt x="4015155" y="576986"/>
                  </a:lnTo>
                  <a:lnTo>
                    <a:pt x="4012603" y="574446"/>
                  </a:lnTo>
                  <a:lnTo>
                    <a:pt x="4009225" y="571906"/>
                  </a:lnTo>
                  <a:lnTo>
                    <a:pt x="4006697" y="568096"/>
                  </a:lnTo>
                  <a:lnTo>
                    <a:pt x="4006697" y="584606"/>
                  </a:lnTo>
                  <a:lnTo>
                    <a:pt x="3914406" y="670966"/>
                  </a:lnTo>
                  <a:lnTo>
                    <a:pt x="3909314" y="666280"/>
                  </a:lnTo>
                  <a:lnTo>
                    <a:pt x="3909314" y="676046"/>
                  </a:lnTo>
                  <a:lnTo>
                    <a:pt x="3703574" y="867816"/>
                  </a:lnTo>
                  <a:lnTo>
                    <a:pt x="3701885" y="866546"/>
                  </a:lnTo>
                  <a:lnTo>
                    <a:pt x="3698494" y="865276"/>
                  </a:lnTo>
                  <a:lnTo>
                    <a:pt x="3699535" y="862736"/>
                  </a:lnTo>
                  <a:lnTo>
                    <a:pt x="3805174" y="604926"/>
                  </a:lnTo>
                  <a:lnTo>
                    <a:pt x="3834066" y="618896"/>
                  </a:lnTo>
                  <a:lnTo>
                    <a:pt x="3861054" y="635406"/>
                  </a:lnTo>
                  <a:lnTo>
                    <a:pt x="3886149" y="654456"/>
                  </a:lnTo>
                  <a:lnTo>
                    <a:pt x="3909314" y="676046"/>
                  </a:lnTo>
                  <a:lnTo>
                    <a:pt x="3909314" y="666280"/>
                  </a:lnTo>
                  <a:lnTo>
                    <a:pt x="3890962" y="649376"/>
                  </a:lnTo>
                  <a:lnTo>
                    <a:pt x="3865295" y="629056"/>
                  </a:lnTo>
                  <a:lnTo>
                    <a:pt x="3837711" y="612546"/>
                  </a:lnTo>
                  <a:lnTo>
                    <a:pt x="3823131" y="604926"/>
                  </a:lnTo>
                  <a:lnTo>
                    <a:pt x="3808552" y="597306"/>
                  </a:lnTo>
                  <a:lnTo>
                    <a:pt x="3809085" y="596036"/>
                  </a:lnTo>
                  <a:lnTo>
                    <a:pt x="3856812" y="480466"/>
                  </a:lnTo>
                  <a:lnTo>
                    <a:pt x="3894874" y="499516"/>
                  </a:lnTo>
                  <a:lnTo>
                    <a:pt x="3931335" y="521106"/>
                  </a:lnTo>
                  <a:lnTo>
                    <a:pt x="3965892" y="547776"/>
                  </a:lnTo>
                  <a:lnTo>
                    <a:pt x="4006697" y="584606"/>
                  </a:lnTo>
                  <a:lnTo>
                    <a:pt x="4006697" y="568096"/>
                  </a:lnTo>
                  <a:lnTo>
                    <a:pt x="3973703" y="537616"/>
                  </a:lnTo>
                  <a:lnTo>
                    <a:pt x="3938320" y="512216"/>
                  </a:lnTo>
                  <a:lnTo>
                    <a:pt x="3900728" y="489356"/>
                  </a:lnTo>
                  <a:lnTo>
                    <a:pt x="3882212" y="480466"/>
                  </a:lnTo>
                  <a:lnTo>
                    <a:pt x="3861066" y="470306"/>
                  </a:lnTo>
                  <a:lnTo>
                    <a:pt x="3876306" y="433476"/>
                  </a:lnTo>
                  <a:lnTo>
                    <a:pt x="3879697" y="434746"/>
                  </a:lnTo>
                  <a:lnTo>
                    <a:pt x="3887305" y="434746"/>
                  </a:lnTo>
                  <a:lnTo>
                    <a:pt x="3894429" y="433476"/>
                  </a:lnTo>
                  <a:lnTo>
                    <a:pt x="3901567" y="432206"/>
                  </a:lnTo>
                  <a:lnTo>
                    <a:pt x="3913124" y="424586"/>
                  </a:lnTo>
                  <a:lnTo>
                    <a:pt x="3920871" y="413156"/>
                  </a:lnTo>
                  <a:lnTo>
                    <a:pt x="3923703" y="399186"/>
                  </a:lnTo>
                  <a:lnTo>
                    <a:pt x="3920871" y="385216"/>
                  </a:lnTo>
                  <a:lnTo>
                    <a:pt x="3913124" y="372516"/>
                  </a:lnTo>
                  <a:lnTo>
                    <a:pt x="3901567" y="364896"/>
                  </a:lnTo>
                  <a:lnTo>
                    <a:pt x="3887305" y="362356"/>
                  </a:lnTo>
                  <a:lnTo>
                    <a:pt x="3873042" y="364896"/>
                  </a:lnTo>
                  <a:lnTo>
                    <a:pt x="3861485" y="372516"/>
                  </a:lnTo>
                  <a:lnTo>
                    <a:pt x="3853726" y="385216"/>
                  </a:lnTo>
                  <a:lnTo>
                    <a:pt x="3850906" y="399186"/>
                  </a:lnTo>
                  <a:lnTo>
                    <a:pt x="3852557" y="409346"/>
                  </a:lnTo>
                  <a:lnTo>
                    <a:pt x="3857142" y="419506"/>
                  </a:lnTo>
                  <a:lnTo>
                    <a:pt x="3864114" y="427126"/>
                  </a:lnTo>
                  <a:lnTo>
                    <a:pt x="3872915" y="432206"/>
                  </a:lnTo>
                  <a:lnTo>
                    <a:pt x="3857675" y="470306"/>
                  </a:lnTo>
                  <a:lnTo>
                    <a:pt x="3852595" y="468553"/>
                  </a:lnTo>
                  <a:lnTo>
                    <a:pt x="3852595" y="479196"/>
                  </a:lnTo>
                  <a:lnTo>
                    <a:pt x="3804335" y="596036"/>
                  </a:lnTo>
                  <a:lnTo>
                    <a:pt x="3802646" y="595439"/>
                  </a:lnTo>
                  <a:lnTo>
                    <a:pt x="3802646" y="602386"/>
                  </a:lnTo>
                  <a:lnTo>
                    <a:pt x="3695103" y="862736"/>
                  </a:lnTo>
                  <a:lnTo>
                    <a:pt x="3693414" y="861466"/>
                  </a:lnTo>
                  <a:lnTo>
                    <a:pt x="3690861" y="861466"/>
                  </a:lnTo>
                  <a:lnTo>
                    <a:pt x="3690988" y="857656"/>
                  </a:lnTo>
                  <a:lnTo>
                    <a:pt x="3691064" y="855116"/>
                  </a:lnTo>
                  <a:lnTo>
                    <a:pt x="3700183" y="579526"/>
                  </a:lnTo>
                  <a:lnTo>
                    <a:pt x="3727031" y="582066"/>
                  </a:lnTo>
                  <a:lnTo>
                    <a:pt x="3753002" y="587146"/>
                  </a:lnTo>
                  <a:lnTo>
                    <a:pt x="3778173" y="593496"/>
                  </a:lnTo>
                  <a:lnTo>
                    <a:pt x="3802646" y="602386"/>
                  </a:lnTo>
                  <a:lnTo>
                    <a:pt x="3802646" y="595439"/>
                  </a:lnTo>
                  <a:lnTo>
                    <a:pt x="3779596" y="587146"/>
                  </a:lnTo>
                  <a:lnTo>
                    <a:pt x="3753739" y="580796"/>
                  </a:lnTo>
                  <a:lnTo>
                    <a:pt x="3747033" y="579526"/>
                  </a:lnTo>
                  <a:lnTo>
                    <a:pt x="3726929" y="575716"/>
                  </a:lnTo>
                  <a:lnTo>
                    <a:pt x="3699332" y="574446"/>
                  </a:lnTo>
                  <a:lnTo>
                    <a:pt x="3699408" y="571906"/>
                  </a:lnTo>
                  <a:lnTo>
                    <a:pt x="3699497" y="569366"/>
                  </a:lnTo>
                  <a:lnTo>
                    <a:pt x="3699586" y="566826"/>
                  </a:lnTo>
                  <a:lnTo>
                    <a:pt x="3699662" y="564286"/>
                  </a:lnTo>
                  <a:lnTo>
                    <a:pt x="3699713" y="563016"/>
                  </a:lnTo>
                  <a:lnTo>
                    <a:pt x="3699789" y="560476"/>
                  </a:lnTo>
                  <a:lnTo>
                    <a:pt x="3699878" y="557936"/>
                  </a:lnTo>
                  <a:lnTo>
                    <a:pt x="3703574" y="447446"/>
                  </a:lnTo>
                  <a:lnTo>
                    <a:pt x="3741978" y="451256"/>
                  </a:lnTo>
                  <a:lnTo>
                    <a:pt x="3779672" y="457606"/>
                  </a:lnTo>
                  <a:lnTo>
                    <a:pt x="3816566" y="466496"/>
                  </a:lnTo>
                  <a:lnTo>
                    <a:pt x="3852595" y="479196"/>
                  </a:lnTo>
                  <a:lnTo>
                    <a:pt x="3852595" y="468553"/>
                  </a:lnTo>
                  <a:lnTo>
                    <a:pt x="3820871" y="457606"/>
                  </a:lnTo>
                  <a:lnTo>
                    <a:pt x="3782949" y="447446"/>
                  </a:lnTo>
                  <a:lnTo>
                    <a:pt x="3744074" y="441096"/>
                  </a:lnTo>
                  <a:lnTo>
                    <a:pt x="3704412" y="437286"/>
                  </a:lnTo>
                  <a:lnTo>
                    <a:pt x="3704488" y="434746"/>
                  </a:lnTo>
                  <a:lnTo>
                    <a:pt x="3704577" y="432206"/>
                  </a:lnTo>
                  <a:lnTo>
                    <a:pt x="3706101" y="386486"/>
                  </a:lnTo>
                  <a:lnTo>
                    <a:pt x="3706965" y="386486"/>
                  </a:lnTo>
                  <a:lnTo>
                    <a:pt x="3721227" y="383946"/>
                  </a:lnTo>
                  <a:lnTo>
                    <a:pt x="3732784" y="375056"/>
                  </a:lnTo>
                  <a:lnTo>
                    <a:pt x="3740531" y="363626"/>
                  </a:lnTo>
                  <a:lnTo>
                    <a:pt x="3743363" y="349656"/>
                  </a:lnTo>
                  <a:lnTo>
                    <a:pt x="3740531" y="335686"/>
                  </a:lnTo>
                  <a:lnTo>
                    <a:pt x="3732784" y="324256"/>
                  </a:lnTo>
                  <a:lnTo>
                    <a:pt x="3721227" y="316636"/>
                  </a:lnTo>
                  <a:lnTo>
                    <a:pt x="3706965" y="314096"/>
                  </a:lnTo>
                  <a:lnTo>
                    <a:pt x="3692702" y="316636"/>
                  </a:lnTo>
                  <a:lnTo>
                    <a:pt x="3681133" y="324256"/>
                  </a:lnTo>
                  <a:lnTo>
                    <a:pt x="3673373" y="335686"/>
                  </a:lnTo>
                  <a:lnTo>
                    <a:pt x="3670541" y="349656"/>
                  </a:lnTo>
                  <a:lnTo>
                    <a:pt x="3672929" y="363626"/>
                  </a:lnTo>
                  <a:lnTo>
                    <a:pt x="3679533" y="373786"/>
                  </a:lnTo>
                  <a:lnTo>
                    <a:pt x="3689477" y="382676"/>
                  </a:lnTo>
                  <a:lnTo>
                    <a:pt x="3701885" y="386486"/>
                  </a:lnTo>
                  <a:lnTo>
                    <a:pt x="3700183" y="437286"/>
                  </a:lnTo>
                  <a:lnTo>
                    <a:pt x="3699332" y="437286"/>
                  </a:lnTo>
                  <a:lnTo>
                    <a:pt x="3699332" y="447446"/>
                  </a:lnTo>
                  <a:lnTo>
                    <a:pt x="3699205" y="451256"/>
                  </a:lnTo>
                  <a:lnTo>
                    <a:pt x="3699116" y="453796"/>
                  </a:lnTo>
                  <a:lnTo>
                    <a:pt x="3698989" y="457606"/>
                  </a:lnTo>
                  <a:lnTo>
                    <a:pt x="3698862" y="461416"/>
                  </a:lnTo>
                  <a:lnTo>
                    <a:pt x="3698824" y="462686"/>
                  </a:lnTo>
                  <a:lnTo>
                    <a:pt x="3698697" y="466496"/>
                  </a:lnTo>
                  <a:lnTo>
                    <a:pt x="3698570" y="470306"/>
                  </a:lnTo>
                  <a:lnTo>
                    <a:pt x="3698481" y="472846"/>
                  </a:lnTo>
                  <a:lnTo>
                    <a:pt x="3695103" y="574446"/>
                  </a:lnTo>
                  <a:lnTo>
                    <a:pt x="3694252" y="574446"/>
                  </a:lnTo>
                  <a:lnTo>
                    <a:pt x="3694252" y="579526"/>
                  </a:lnTo>
                  <a:lnTo>
                    <a:pt x="3694138" y="583336"/>
                  </a:lnTo>
                  <a:lnTo>
                    <a:pt x="3694023" y="587146"/>
                  </a:lnTo>
                  <a:lnTo>
                    <a:pt x="3693490" y="604926"/>
                  </a:lnTo>
                  <a:lnTo>
                    <a:pt x="3685781" y="861466"/>
                  </a:lnTo>
                  <a:lnTo>
                    <a:pt x="3684079" y="861466"/>
                  </a:lnTo>
                  <a:lnTo>
                    <a:pt x="3684079" y="910996"/>
                  </a:lnTo>
                  <a:lnTo>
                    <a:pt x="3683965" y="914806"/>
                  </a:lnTo>
                  <a:lnTo>
                    <a:pt x="3675621" y="1167549"/>
                  </a:lnTo>
                  <a:lnTo>
                    <a:pt x="3675621" y="1198016"/>
                  </a:lnTo>
                  <a:lnTo>
                    <a:pt x="3675532" y="1200556"/>
                  </a:lnTo>
                  <a:lnTo>
                    <a:pt x="3674897" y="1219606"/>
                  </a:lnTo>
                  <a:lnTo>
                    <a:pt x="3674859" y="1220876"/>
                  </a:lnTo>
                  <a:lnTo>
                    <a:pt x="3674732" y="1224686"/>
                  </a:lnTo>
                  <a:lnTo>
                    <a:pt x="3674605" y="1228496"/>
                  </a:lnTo>
                  <a:lnTo>
                    <a:pt x="3674516" y="1231036"/>
                  </a:lnTo>
                  <a:lnTo>
                    <a:pt x="3674389" y="1234846"/>
                  </a:lnTo>
                  <a:lnTo>
                    <a:pt x="3674351" y="1236116"/>
                  </a:lnTo>
                  <a:lnTo>
                    <a:pt x="3674224" y="1239926"/>
                  </a:lnTo>
                  <a:lnTo>
                    <a:pt x="3674097" y="1243736"/>
                  </a:lnTo>
                  <a:lnTo>
                    <a:pt x="3674008" y="1246276"/>
                  </a:lnTo>
                  <a:lnTo>
                    <a:pt x="3673932" y="1248816"/>
                  </a:lnTo>
                  <a:lnTo>
                    <a:pt x="3673170" y="1271676"/>
                  </a:lnTo>
                  <a:lnTo>
                    <a:pt x="3673081" y="1274216"/>
                  </a:lnTo>
                  <a:lnTo>
                    <a:pt x="3672954" y="1278026"/>
                  </a:lnTo>
                  <a:lnTo>
                    <a:pt x="3672827" y="1281836"/>
                  </a:lnTo>
                  <a:lnTo>
                    <a:pt x="3671392" y="1325016"/>
                  </a:lnTo>
                  <a:lnTo>
                    <a:pt x="3632987" y="1321206"/>
                  </a:lnTo>
                  <a:lnTo>
                    <a:pt x="3595293" y="1314856"/>
                  </a:lnTo>
                  <a:lnTo>
                    <a:pt x="3551186" y="1303426"/>
                  </a:lnTo>
                  <a:lnTo>
                    <a:pt x="3522383" y="1293266"/>
                  </a:lnTo>
                  <a:lnTo>
                    <a:pt x="3522903" y="1291996"/>
                  </a:lnTo>
                  <a:lnTo>
                    <a:pt x="3570630" y="1176426"/>
                  </a:lnTo>
                  <a:lnTo>
                    <a:pt x="3595382" y="1185316"/>
                  </a:lnTo>
                  <a:lnTo>
                    <a:pt x="3621227" y="1191666"/>
                  </a:lnTo>
                  <a:lnTo>
                    <a:pt x="3648024" y="1196746"/>
                  </a:lnTo>
                  <a:lnTo>
                    <a:pt x="3675621" y="1198016"/>
                  </a:lnTo>
                  <a:lnTo>
                    <a:pt x="3675621" y="1167549"/>
                  </a:lnTo>
                  <a:lnTo>
                    <a:pt x="3674783" y="1192936"/>
                  </a:lnTo>
                  <a:lnTo>
                    <a:pt x="3647948" y="1190396"/>
                  </a:lnTo>
                  <a:lnTo>
                    <a:pt x="3621976" y="1185316"/>
                  </a:lnTo>
                  <a:lnTo>
                    <a:pt x="3596792" y="1178966"/>
                  </a:lnTo>
                  <a:lnTo>
                    <a:pt x="3589807" y="1176426"/>
                  </a:lnTo>
                  <a:lnTo>
                    <a:pt x="3572332" y="1170076"/>
                  </a:lnTo>
                  <a:lnTo>
                    <a:pt x="3572853" y="1168806"/>
                  </a:lnTo>
                  <a:lnTo>
                    <a:pt x="3679863" y="909726"/>
                  </a:lnTo>
                  <a:lnTo>
                    <a:pt x="3681552" y="910996"/>
                  </a:lnTo>
                  <a:lnTo>
                    <a:pt x="3684079" y="910996"/>
                  </a:lnTo>
                  <a:lnTo>
                    <a:pt x="3684079" y="861466"/>
                  </a:lnTo>
                  <a:lnTo>
                    <a:pt x="3682390" y="861466"/>
                  </a:lnTo>
                  <a:lnTo>
                    <a:pt x="3680701" y="862736"/>
                  </a:lnTo>
                  <a:lnTo>
                    <a:pt x="3677310" y="853160"/>
                  </a:lnTo>
                  <a:lnTo>
                    <a:pt x="3677310" y="864006"/>
                  </a:lnTo>
                  <a:lnTo>
                    <a:pt x="3676472" y="864323"/>
                  </a:lnTo>
                  <a:lnTo>
                    <a:pt x="3676472" y="908456"/>
                  </a:lnTo>
                  <a:lnTo>
                    <a:pt x="3569779" y="1168806"/>
                  </a:lnTo>
                  <a:lnTo>
                    <a:pt x="3566388" y="1167117"/>
                  </a:lnTo>
                  <a:lnTo>
                    <a:pt x="3566388" y="1175156"/>
                  </a:lnTo>
                  <a:lnTo>
                    <a:pt x="3518128" y="1291996"/>
                  </a:lnTo>
                  <a:lnTo>
                    <a:pt x="3496538" y="1281836"/>
                  </a:lnTo>
                  <a:lnTo>
                    <a:pt x="3474948" y="1271676"/>
                  </a:lnTo>
                  <a:lnTo>
                    <a:pt x="3477006" y="1267866"/>
                  </a:lnTo>
                  <a:lnTo>
                    <a:pt x="3535070" y="1159916"/>
                  </a:lnTo>
                  <a:lnTo>
                    <a:pt x="3543185" y="1163726"/>
                  </a:lnTo>
                  <a:lnTo>
                    <a:pt x="3551047" y="1167536"/>
                  </a:lnTo>
                  <a:lnTo>
                    <a:pt x="3566388" y="1175156"/>
                  </a:lnTo>
                  <a:lnTo>
                    <a:pt x="3566388" y="1167117"/>
                  </a:lnTo>
                  <a:lnTo>
                    <a:pt x="3562172" y="1164996"/>
                  </a:lnTo>
                  <a:lnTo>
                    <a:pt x="3554653" y="1162456"/>
                  </a:lnTo>
                  <a:lnTo>
                    <a:pt x="3549739" y="1159916"/>
                  </a:lnTo>
                  <a:lnTo>
                    <a:pt x="3547287" y="1158646"/>
                  </a:lnTo>
                  <a:lnTo>
                    <a:pt x="3540150" y="1154836"/>
                  </a:lnTo>
                  <a:lnTo>
                    <a:pt x="3542881" y="1149756"/>
                  </a:lnTo>
                  <a:lnTo>
                    <a:pt x="3669144" y="914806"/>
                  </a:lnTo>
                  <a:lnTo>
                    <a:pt x="3673919" y="905916"/>
                  </a:lnTo>
                  <a:lnTo>
                    <a:pt x="3674783" y="907186"/>
                  </a:lnTo>
                  <a:lnTo>
                    <a:pt x="3675621" y="907186"/>
                  </a:lnTo>
                  <a:lnTo>
                    <a:pt x="3676472" y="908456"/>
                  </a:lnTo>
                  <a:lnTo>
                    <a:pt x="3676472" y="864323"/>
                  </a:lnTo>
                  <a:lnTo>
                    <a:pt x="3673919" y="865276"/>
                  </a:lnTo>
                  <a:lnTo>
                    <a:pt x="3672230" y="867816"/>
                  </a:lnTo>
                  <a:lnTo>
                    <a:pt x="3668839" y="864209"/>
                  </a:lnTo>
                  <a:lnTo>
                    <a:pt x="3668839" y="870356"/>
                  </a:lnTo>
                  <a:lnTo>
                    <a:pt x="3668014" y="871626"/>
                  </a:lnTo>
                  <a:lnTo>
                    <a:pt x="3668014" y="900836"/>
                  </a:lnTo>
                  <a:lnTo>
                    <a:pt x="3666312" y="903376"/>
                  </a:lnTo>
                  <a:lnTo>
                    <a:pt x="3659543" y="909726"/>
                  </a:lnTo>
                  <a:lnTo>
                    <a:pt x="3659543" y="914806"/>
                  </a:lnTo>
                  <a:lnTo>
                    <a:pt x="3531679" y="1149756"/>
                  </a:lnTo>
                  <a:lnTo>
                    <a:pt x="3529152" y="1148168"/>
                  </a:lnTo>
                  <a:lnTo>
                    <a:pt x="3529152" y="1156106"/>
                  </a:lnTo>
                  <a:lnTo>
                    <a:pt x="3469017" y="1267866"/>
                  </a:lnTo>
                  <a:lnTo>
                    <a:pt x="3444240" y="1252626"/>
                  </a:lnTo>
                  <a:lnTo>
                    <a:pt x="3420656" y="1234846"/>
                  </a:lnTo>
                  <a:lnTo>
                    <a:pt x="3398177" y="1217066"/>
                  </a:lnTo>
                  <a:lnTo>
                    <a:pt x="3376714" y="1196746"/>
                  </a:lnTo>
                  <a:lnTo>
                    <a:pt x="3375520" y="1195476"/>
                  </a:lnTo>
                  <a:lnTo>
                    <a:pt x="3368281" y="1187856"/>
                  </a:lnTo>
                  <a:lnTo>
                    <a:pt x="3370986" y="1185316"/>
                  </a:lnTo>
                  <a:lnTo>
                    <a:pt x="3460572" y="1101496"/>
                  </a:lnTo>
                  <a:lnTo>
                    <a:pt x="3476282" y="1116736"/>
                  </a:lnTo>
                  <a:lnTo>
                    <a:pt x="3492944" y="1131976"/>
                  </a:lnTo>
                  <a:lnTo>
                    <a:pt x="3510572" y="1144676"/>
                  </a:lnTo>
                  <a:lnTo>
                    <a:pt x="3529152" y="1156106"/>
                  </a:lnTo>
                  <a:lnTo>
                    <a:pt x="3529152" y="1148168"/>
                  </a:lnTo>
                  <a:lnTo>
                    <a:pt x="3513607" y="1138326"/>
                  </a:lnTo>
                  <a:lnTo>
                    <a:pt x="3496335" y="1125626"/>
                  </a:lnTo>
                  <a:lnTo>
                    <a:pt x="3480003" y="1111656"/>
                  </a:lnTo>
                  <a:lnTo>
                    <a:pt x="3469856" y="1101496"/>
                  </a:lnTo>
                  <a:lnTo>
                    <a:pt x="3464788" y="1096416"/>
                  </a:lnTo>
                  <a:lnTo>
                    <a:pt x="3467519" y="1093876"/>
                  </a:lnTo>
                  <a:lnTo>
                    <a:pt x="3659543" y="914806"/>
                  </a:lnTo>
                  <a:lnTo>
                    <a:pt x="3659543" y="909726"/>
                  </a:lnTo>
                  <a:lnTo>
                    <a:pt x="3463099" y="1093876"/>
                  </a:lnTo>
                  <a:lnTo>
                    <a:pt x="3458019" y="1088059"/>
                  </a:lnTo>
                  <a:lnTo>
                    <a:pt x="3458019" y="1098956"/>
                  </a:lnTo>
                  <a:lnTo>
                    <a:pt x="3365728" y="1185316"/>
                  </a:lnTo>
                  <a:lnTo>
                    <a:pt x="3337649" y="1152296"/>
                  </a:lnTo>
                  <a:lnTo>
                    <a:pt x="3313226" y="1116736"/>
                  </a:lnTo>
                  <a:lnTo>
                    <a:pt x="3292627" y="1078636"/>
                  </a:lnTo>
                  <a:lnTo>
                    <a:pt x="3277095" y="1043076"/>
                  </a:lnTo>
                  <a:lnTo>
                    <a:pt x="3275990" y="1040536"/>
                  </a:lnTo>
                  <a:lnTo>
                    <a:pt x="3286150" y="1036726"/>
                  </a:lnTo>
                  <a:lnTo>
                    <a:pt x="3394519" y="996086"/>
                  </a:lnTo>
                  <a:lnTo>
                    <a:pt x="3406698" y="1024026"/>
                  </a:lnTo>
                  <a:lnTo>
                    <a:pt x="3421494" y="1050696"/>
                  </a:lnTo>
                  <a:lnTo>
                    <a:pt x="3438690" y="1074826"/>
                  </a:lnTo>
                  <a:lnTo>
                    <a:pt x="3458019" y="1098956"/>
                  </a:lnTo>
                  <a:lnTo>
                    <a:pt x="3458019" y="1088059"/>
                  </a:lnTo>
                  <a:lnTo>
                    <a:pt x="3444278" y="1072286"/>
                  </a:lnTo>
                  <a:lnTo>
                    <a:pt x="3427438" y="1048156"/>
                  </a:lnTo>
                  <a:lnTo>
                    <a:pt x="3412972" y="1021486"/>
                  </a:lnTo>
                  <a:lnTo>
                    <a:pt x="3401847" y="996086"/>
                  </a:lnTo>
                  <a:lnTo>
                    <a:pt x="3401288" y="994816"/>
                  </a:lnTo>
                  <a:lnTo>
                    <a:pt x="3414839" y="989736"/>
                  </a:lnTo>
                  <a:lnTo>
                    <a:pt x="3665461" y="895756"/>
                  </a:lnTo>
                  <a:lnTo>
                    <a:pt x="3666312" y="898296"/>
                  </a:lnTo>
                  <a:lnTo>
                    <a:pt x="3667150" y="898296"/>
                  </a:lnTo>
                  <a:lnTo>
                    <a:pt x="3668014" y="900836"/>
                  </a:lnTo>
                  <a:lnTo>
                    <a:pt x="3668014" y="871626"/>
                  </a:lnTo>
                  <a:lnTo>
                    <a:pt x="3666312" y="872896"/>
                  </a:lnTo>
                  <a:lnTo>
                    <a:pt x="3665461" y="874166"/>
                  </a:lnTo>
                  <a:lnTo>
                    <a:pt x="3664623" y="873785"/>
                  </a:lnTo>
                  <a:lnTo>
                    <a:pt x="3664623" y="877976"/>
                  </a:lnTo>
                  <a:lnTo>
                    <a:pt x="3663759" y="879246"/>
                  </a:lnTo>
                  <a:lnTo>
                    <a:pt x="3663759" y="880516"/>
                  </a:lnTo>
                  <a:lnTo>
                    <a:pt x="3663759" y="893216"/>
                  </a:lnTo>
                  <a:lnTo>
                    <a:pt x="3399599" y="989736"/>
                  </a:lnTo>
                  <a:lnTo>
                    <a:pt x="3392817" y="968717"/>
                  </a:lnTo>
                  <a:lnTo>
                    <a:pt x="3392817" y="992276"/>
                  </a:lnTo>
                  <a:lnTo>
                    <a:pt x="3274288" y="1036726"/>
                  </a:lnTo>
                  <a:lnTo>
                    <a:pt x="3263036" y="999896"/>
                  </a:lnTo>
                  <a:lnTo>
                    <a:pt x="3254806" y="963066"/>
                  </a:lnTo>
                  <a:lnTo>
                    <a:pt x="3249752" y="924966"/>
                  </a:lnTo>
                  <a:lnTo>
                    <a:pt x="3249688" y="923696"/>
                  </a:lnTo>
                  <a:lnTo>
                    <a:pt x="3248139" y="888136"/>
                  </a:lnTo>
                  <a:lnTo>
                    <a:pt x="3248025" y="874166"/>
                  </a:lnTo>
                  <a:lnTo>
                    <a:pt x="3374186" y="877976"/>
                  </a:lnTo>
                  <a:lnTo>
                    <a:pt x="3374250" y="888136"/>
                  </a:lnTo>
                  <a:lnTo>
                    <a:pt x="3374364" y="890676"/>
                  </a:lnTo>
                  <a:lnTo>
                    <a:pt x="3374479" y="893216"/>
                  </a:lnTo>
                  <a:lnTo>
                    <a:pt x="3374593" y="895756"/>
                  </a:lnTo>
                  <a:lnTo>
                    <a:pt x="3374707" y="898296"/>
                  </a:lnTo>
                  <a:lnTo>
                    <a:pt x="3374809" y="900836"/>
                  </a:lnTo>
                  <a:lnTo>
                    <a:pt x="3375380" y="913536"/>
                  </a:lnTo>
                  <a:lnTo>
                    <a:pt x="3375431" y="914806"/>
                  </a:lnTo>
                  <a:lnTo>
                    <a:pt x="3379063" y="941476"/>
                  </a:lnTo>
                  <a:lnTo>
                    <a:pt x="3384905" y="968146"/>
                  </a:lnTo>
                  <a:lnTo>
                    <a:pt x="3392817" y="992276"/>
                  </a:lnTo>
                  <a:lnTo>
                    <a:pt x="3392817" y="968717"/>
                  </a:lnTo>
                  <a:lnTo>
                    <a:pt x="3391814" y="965606"/>
                  </a:lnTo>
                  <a:lnTo>
                    <a:pt x="3386251" y="940206"/>
                  </a:lnTo>
                  <a:lnTo>
                    <a:pt x="3382911" y="913536"/>
                  </a:lnTo>
                  <a:lnTo>
                    <a:pt x="3382810" y="910996"/>
                  </a:lnTo>
                  <a:lnTo>
                    <a:pt x="3382708" y="908456"/>
                  </a:lnTo>
                  <a:lnTo>
                    <a:pt x="3382099" y="893216"/>
                  </a:lnTo>
                  <a:lnTo>
                    <a:pt x="3382010" y="890676"/>
                  </a:lnTo>
                  <a:lnTo>
                    <a:pt x="3381908" y="888136"/>
                  </a:lnTo>
                  <a:lnTo>
                    <a:pt x="3381806" y="885596"/>
                  </a:lnTo>
                  <a:lnTo>
                    <a:pt x="3380968" y="883056"/>
                  </a:lnTo>
                  <a:lnTo>
                    <a:pt x="3380968" y="877976"/>
                  </a:lnTo>
                  <a:lnTo>
                    <a:pt x="3662921" y="888136"/>
                  </a:lnTo>
                  <a:lnTo>
                    <a:pt x="3662921" y="890676"/>
                  </a:lnTo>
                  <a:lnTo>
                    <a:pt x="3663759" y="893216"/>
                  </a:lnTo>
                  <a:lnTo>
                    <a:pt x="3663759" y="880516"/>
                  </a:lnTo>
                  <a:lnTo>
                    <a:pt x="3662921" y="883056"/>
                  </a:lnTo>
                  <a:lnTo>
                    <a:pt x="3501809" y="877976"/>
                  </a:lnTo>
                  <a:lnTo>
                    <a:pt x="3380968" y="874166"/>
                  </a:lnTo>
                  <a:lnTo>
                    <a:pt x="3381083" y="872896"/>
                  </a:lnTo>
                  <a:lnTo>
                    <a:pt x="3381184" y="871626"/>
                  </a:lnTo>
                  <a:lnTo>
                    <a:pt x="3381756" y="865276"/>
                  </a:lnTo>
                  <a:lnTo>
                    <a:pt x="3381857" y="864006"/>
                  </a:lnTo>
                  <a:lnTo>
                    <a:pt x="3381972" y="862736"/>
                  </a:lnTo>
                  <a:lnTo>
                    <a:pt x="3382086" y="861466"/>
                  </a:lnTo>
                  <a:lnTo>
                    <a:pt x="3382200" y="860196"/>
                  </a:lnTo>
                  <a:lnTo>
                    <a:pt x="3383648" y="843686"/>
                  </a:lnTo>
                  <a:lnTo>
                    <a:pt x="3389109" y="814476"/>
                  </a:lnTo>
                  <a:lnTo>
                    <a:pt x="3397275" y="786536"/>
                  </a:lnTo>
                  <a:lnTo>
                    <a:pt x="3408070" y="759866"/>
                  </a:lnTo>
                  <a:lnTo>
                    <a:pt x="3664623" y="877976"/>
                  </a:lnTo>
                  <a:lnTo>
                    <a:pt x="3664623" y="873785"/>
                  </a:lnTo>
                  <a:lnTo>
                    <a:pt x="3418001" y="759866"/>
                  </a:lnTo>
                  <a:lnTo>
                    <a:pt x="3409759" y="756056"/>
                  </a:lnTo>
                  <a:lnTo>
                    <a:pt x="3410420" y="754786"/>
                  </a:lnTo>
                  <a:lnTo>
                    <a:pt x="3423056" y="730656"/>
                  </a:lnTo>
                  <a:lnTo>
                    <a:pt x="3438652" y="706526"/>
                  </a:lnTo>
                  <a:lnTo>
                    <a:pt x="3456305" y="684936"/>
                  </a:lnTo>
                  <a:lnTo>
                    <a:pt x="3475786" y="664616"/>
                  </a:lnTo>
                  <a:lnTo>
                    <a:pt x="3668839" y="870356"/>
                  </a:lnTo>
                  <a:lnTo>
                    <a:pt x="3668839" y="864209"/>
                  </a:lnTo>
                  <a:lnTo>
                    <a:pt x="3481552" y="664616"/>
                  </a:lnTo>
                  <a:lnTo>
                    <a:pt x="3479177" y="662076"/>
                  </a:lnTo>
                  <a:lnTo>
                    <a:pt x="3485007" y="656996"/>
                  </a:lnTo>
                  <a:lnTo>
                    <a:pt x="3502482" y="641756"/>
                  </a:lnTo>
                  <a:lnTo>
                    <a:pt x="3527768" y="625246"/>
                  </a:lnTo>
                  <a:lnTo>
                    <a:pt x="3554793" y="610006"/>
                  </a:lnTo>
                  <a:lnTo>
                    <a:pt x="3583330" y="598576"/>
                  </a:lnTo>
                  <a:lnTo>
                    <a:pt x="3677310" y="864006"/>
                  </a:lnTo>
                  <a:lnTo>
                    <a:pt x="3677310" y="853160"/>
                  </a:lnTo>
                  <a:lnTo>
                    <a:pt x="3587165" y="598576"/>
                  </a:lnTo>
                  <a:lnTo>
                    <a:pt x="3586708" y="597306"/>
                  </a:lnTo>
                  <a:lnTo>
                    <a:pt x="3606673" y="590956"/>
                  </a:lnTo>
                  <a:lnTo>
                    <a:pt x="3610660" y="589686"/>
                  </a:lnTo>
                  <a:lnTo>
                    <a:pt x="3635400" y="584606"/>
                  </a:lnTo>
                  <a:lnTo>
                    <a:pt x="3660775" y="580796"/>
                  </a:lnTo>
                  <a:lnTo>
                    <a:pt x="3686645" y="579526"/>
                  </a:lnTo>
                  <a:lnTo>
                    <a:pt x="3694252" y="579526"/>
                  </a:lnTo>
                  <a:lnTo>
                    <a:pt x="3694252" y="574446"/>
                  </a:lnTo>
                  <a:lnTo>
                    <a:pt x="3686645" y="574446"/>
                  </a:lnTo>
                  <a:lnTo>
                    <a:pt x="3660165" y="575716"/>
                  </a:lnTo>
                  <a:lnTo>
                    <a:pt x="3634244" y="578256"/>
                  </a:lnTo>
                  <a:lnTo>
                    <a:pt x="3609124" y="583336"/>
                  </a:lnTo>
                  <a:lnTo>
                    <a:pt x="3585019" y="590956"/>
                  </a:lnTo>
                  <a:lnTo>
                    <a:pt x="3581628" y="581393"/>
                  </a:lnTo>
                  <a:lnTo>
                    <a:pt x="3581628" y="592226"/>
                  </a:lnTo>
                  <a:lnTo>
                    <a:pt x="3552469" y="604926"/>
                  </a:lnTo>
                  <a:lnTo>
                    <a:pt x="3524808" y="620166"/>
                  </a:lnTo>
                  <a:lnTo>
                    <a:pt x="3498888" y="636676"/>
                  </a:lnTo>
                  <a:lnTo>
                    <a:pt x="3474948" y="656996"/>
                  </a:lnTo>
                  <a:lnTo>
                    <a:pt x="3471570" y="653376"/>
                  </a:lnTo>
                  <a:lnTo>
                    <a:pt x="3471570" y="660806"/>
                  </a:lnTo>
                  <a:lnTo>
                    <a:pt x="3451580" y="681126"/>
                  </a:lnTo>
                  <a:lnTo>
                    <a:pt x="3433572" y="703986"/>
                  </a:lnTo>
                  <a:lnTo>
                    <a:pt x="3417620" y="728116"/>
                  </a:lnTo>
                  <a:lnTo>
                    <a:pt x="3403816" y="754786"/>
                  </a:lnTo>
                  <a:lnTo>
                    <a:pt x="3402990" y="754405"/>
                  </a:lnTo>
                  <a:lnTo>
                    <a:pt x="3402990" y="757326"/>
                  </a:lnTo>
                  <a:lnTo>
                    <a:pt x="3392055" y="785266"/>
                  </a:lnTo>
                  <a:lnTo>
                    <a:pt x="3383597" y="813206"/>
                  </a:lnTo>
                  <a:lnTo>
                    <a:pt x="3377844" y="843686"/>
                  </a:lnTo>
                  <a:lnTo>
                    <a:pt x="3375025" y="874166"/>
                  </a:lnTo>
                  <a:lnTo>
                    <a:pt x="3290938" y="871626"/>
                  </a:lnTo>
                  <a:lnTo>
                    <a:pt x="3248888" y="870356"/>
                  </a:lnTo>
                  <a:lnTo>
                    <a:pt x="3248990" y="869086"/>
                  </a:lnTo>
                  <a:lnTo>
                    <a:pt x="3249091" y="867816"/>
                  </a:lnTo>
                  <a:lnTo>
                    <a:pt x="3249701" y="860196"/>
                  </a:lnTo>
                  <a:lnTo>
                    <a:pt x="3252355" y="827176"/>
                  </a:lnTo>
                  <a:lnTo>
                    <a:pt x="3260102" y="785266"/>
                  </a:lnTo>
                  <a:lnTo>
                    <a:pt x="3271977" y="743356"/>
                  </a:lnTo>
                  <a:lnTo>
                    <a:pt x="3287814" y="703986"/>
                  </a:lnTo>
                  <a:lnTo>
                    <a:pt x="3402990" y="757326"/>
                  </a:lnTo>
                  <a:lnTo>
                    <a:pt x="3402990" y="754405"/>
                  </a:lnTo>
                  <a:lnTo>
                    <a:pt x="3294151" y="703986"/>
                  </a:lnTo>
                  <a:lnTo>
                    <a:pt x="3288677" y="701446"/>
                  </a:lnTo>
                  <a:lnTo>
                    <a:pt x="3291332" y="696366"/>
                  </a:lnTo>
                  <a:lnTo>
                    <a:pt x="3327298" y="635406"/>
                  </a:lnTo>
                  <a:lnTo>
                    <a:pt x="3350704" y="604926"/>
                  </a:lnTo>
                  <a:lnTo>
                    <a:pt x="3376714" y="576986"/>
                  </a:lnTo>
                  <a:lnTo>
                    <a:pt x="3385185" y="568096"/>
                  </a:lnTo>
                  <a:lnTo>
                    <a:pt x="3471570" y="660806"/>
                  </a:lnTo>
                  <a:lnTo>
                    <a:pt x="3471570" y="653376"/>
                  </a:lnTo>
                  <a:lnTo>
                    <a:pt x="3392132" y="568096"/>
                  </a:lnTo>
                  <a:lnTo>
                    <a:pt x="3388576" y="564286"/>
                  </a:lnTo>
                  <a:lnTo>
                    <a:pt x="3396386" y="557936"/>
                  </a:lnTo>
                  <a:lnTo>
                    <a:pt x="3422967" y="536346"/>
                  </a:lnTo>
                  <a:lnTo>
                    <a:pt x="3459810" y="510946"/>
                  </a:lnTo>
                  <a:lnTo>
                    <a:pt x="3498723" y="490626"/>
                  </a:lnTo>
                  <a:lnTo>
                    <a:pt x="3539312" y="472846"/>
                  </a:lnTo>
                  <a:lnTo>
                    <a:pt x="3581628" y="592226"/>
                  </a:lnTo>
                  <a:lnTo>
                    <a:pt x="3581628" y="581393"/>
                  </a:lnTo>
                  <a:lnTo>
                    <a:pt x="3543147" y="472846"/>
                  </a:lnTo>
                  <a:lnTo>
                    <a:pt x="3542703" y="471576"/>
                  </a:lnTo>
                  <a:lnTo>
                    <a:pt x="3573538" y="462686"/>
                  </a:lnTo>
                  <a:lnTo>
                    <a:pt x="3577945" y="461416"/>
                  </a:lnTo>
                  <a:lnTo>
                    <a:pt x="3613810" y="453796"/>
                  </a:lnTo>
                  <a:lnTo>
                    <a:pt x="3650323" y="449986"/>
                  </a:lnTo>
                  <a:lnTo>
                    <a:pt x="3687470" y="447446"/>
                  </a:lnTo>
                  <a:lnTo>
                    <a:pt x="3699332" y="447446"/>
                  </a:lnTo>
                  <a:lnTo>
                    <a:pt x="3699332" y="437286"/>
                  </a:lnTo>
                  <a:lnTo>
                    <a:pt x="3687470" y="437286"/>
                  </a:lnTo>
                  <a:lnTo>
                    <a:pt x="3649561" y="439826"/>
                  </a:lnTo>
                  <a:lnTo>
                    <a:pt x="3612121" y="443636"/>
                  </a:lnTo>
                  <a:lnTo>
                    <a:pt x="3575316" y="451256"/>
                  </a:lnTo>
                  <a:lnTo>
                    <a:pt x="3539312" y="462686"/>
                  </a:lnTo>
                  <a:lnTo>
                    <a:pt x="3525342" y="422046"/>
                  </a:lnTo>
                  <a:lnTo>
                    <a:pt x="3524910" y="420776"/>
                  </a:lnTo>
                  <a:lnTo>
                    <a:pt x="3534194" y="415696"/>
                  </a:lnTo>
                  <a:lnTo>
                    <a:pt x="3541420" y="408076"/>
                  </a:lnTo>
                  <a:lnTo>
                    <a:pt x="3546106" y="397916"/>
                  </a:lnTo>
                  <a:lnTo>
                    <a:pt x="3547783" y="386486"/>
                  </a:lnTo>
                  <a:lnTo>
                    <a:pt x="3544951" y="372516"/>
                  </a:lnTo>
                  <a:lnTo>
                    <a:pt x="3537191" y="361086"/>
                  </a:lnTo>
                  <a:lnTo>
                    <a:pt x="3525621" y="353466"/>
                  </a:lnTo>
                  <a:lnTo>
                    <a:pt x="3511359" y="350926"/>
                  </a:lnTo>
                  <a:lnTo>
                    <a:pt x="3497097" y="353466"/>
                  </a:lnTo>
                  <a:lnTo>
                    <a:pt x="3485527" y="361086"/>
                  </a:lnTo>
                  <a:lnTo>
                    <a:pt x="3477780" y="372516"/>
                  </a:lnTo>
                  <a:lnTo>
                    <a:pt x="3474948" y="386486"/>
                  </a:lnTo>
                  <a:lnTo>
                    <a:pt x="3477780" y="401726"/>
                  </a:lnTo>
                  <a:lnTo>
                    <a:pt x="3485527" y="413156"/>
                  </a:lnTo>
                  <a:lnTo>
                    <a:pt x="3497097" y="420776"/>
                  </a:lnTo>
                  <a:lnTo>
                    <a:pt x="3511359" y="423316"/>
                  </a:lnTo>
                  <a:lnTo>
                    <a:pt x="3514737" y="423316"/>
                  </a:lnTo>
                  <a:lnTo>
                    <a:pt x="3521519" y="422046"/>
                  </a:lnTo>
                  <a:lnTo>
                    <a:pt x="3535921" y="462686"/>
                  </a:lnTo>
                  <a:lnTo>
                    <a:pt x="3494087" y="480466"/>
                  </a:lnTo>
                  <a:lnTo>
                    <a:pt x="3453993" y="502056"/>
                  </a:lnTo>
                  <a:lnTo>
                    <a:pt x="3416122" y="528726"/>
                  </a:lnTo>
                  <a:lnTo>
                    <a:pt x="3380968" y="557936"/>
                  </a:lnTo>
                  <a:lnTo>
                    <a:pt x="3356229" y="531266"/>
                  </a:lnTo>
                  <a:lnTo>
                    <a:pt x="3353866" y="528726"/>
                  </a:lnTo>
                  <a:lnTo>
                    <a:pt x="3357829" y="523646"/>
                  </a:lnTo>
                  <a:lnTo>
                    <a:pt x="3360763" y="517296"/>
                  </a:lnTo>
                  <a:lnTo>
                    <a:pt x="3362579" y="510946"/>
                  </a:lnTo>
                  <a:lnTo>
                    <a:pt x="3363201" y="504596"/>
                  </a:lnTo>
                  <a:lnTo>
                    <a:pt x="3360356" y="490626"/>
                  </a:lnTo>
                  <a:lnTo>
                    <a:pt x="3352609" y="479196"/>
                  </a:lnTo>
                  <a:lnTo>
                    <a:pt x="3341039" y="471576"/>
                  </a:lnTo>
                  <a:lnTo>
                    <a:pt x="3326765" y="467766"/>
                  </a:lnTo>
                  <a:lnTo>
                    <a:pt x="3312503" y="471576"/>
                  </a:lnTo>
                  <a:lnTo>
                    <a:pt x="3300946" y="479196"/>
                  </a:lnTo>
                  <a:lnTo>
                    <a:pt x="3293199" y="490626"/>
                  </a:lnTo>
                  <a:lnTo>
                    <a:pt x="3290366" y="504596"/>
                  </a:lnTo>
                  <a:lnTo>
                    <a:pt x="3293199" y="518566"/>
                  </a:lnTo>
                  <a:lnTo>
                    <a:pt x="3300946" y="529996"/>
                  </a:lnTo>
                  <a:lnTo>
                    <a:pt x="3312503" y="537616"/>
                  </a:lnTo>
                  <a:lnTo>
                    <a:pt x="3326765" y="541426"/>
                  </a:lnTo>
                  <a:lnTo>
                    <a:pt x="3333572" y="540156"/>
                  </a:lnTo>
                  <a:lnTo>
                    <a:pt x="3339909" y="538886"/>
                  </a:lnTo>
                  <a:lnTo>
                    <a:pt x="3345586" y="535076"/>
                  </a:lnTo>
                  <a:lnTo>
                    <a:pt x="3350476" y="531266"/>
                  </a:lnTo>
                  <a:lnTo>
                    <a:pt x="3377577" y="560476"/>
                  </a:lnTo>
                  <a:lnTo>
                    <a:pt x="3374186" y="563016"/>
                  </a:lnTo>
                  <a:lnTo>
                    <a:pt x="3371659" y="566826"/>
                  </a:lnTo>
                  <a:lnTo>
                    <a:pt x="3368281" y="569366"/>
                  </a:lnTo>
                  <a:lnTo>
                    <a:pt x="3341268" y="598576"/>
                  </a:lnTo>
                  <a:lnTo>
                    <a:pt x="3317354" y="629056"/>
                  </a:lnTo>
                  <a:lnTo>
                    <a:pt x="3296462" y="662076"/>
                  </a:lnTo>
                  <a:lnTo>
                    <a:pt x="3278517" y="696366"/>
                  </a:lnTo>
                  <a:lnTo>
                    <a:pt x="3250285" y="683666"/>
                  </a:lnTo>
                  <a:lnTo>
                    <a:pt x="3244634" y="681126"/>
                  </a:lnTo>
                  <a:lnTo>
                    <a:pt x="3246336" y="673506"/>
                  </a:lnTo>
                  <a:lnTo>
                    <a:pt x="3246336" y="668426"/>
                  </a:lnTo>
                  <a:lnTo>
                    <a:pt x="3243503" y="654456"/>
                  </a:lnTo>
                  <a:lnTo>
                    <a:pt x="3235756" y="643026"/>
                  </a:lnTo>
                  <a:lnTo>
                    <a:pt x="3224187" y="635406"/>
                  </a:lnTo>
                  <a:lnTo>
                    <a:pt x="3209925" y="632866"/>
                  </a:lnTo>
                  <a:lnTo>
                    <a:pt x="3195663" y="635406"/>
                  </a:lnTo>
                  <a:lnTo>
                    <a:pt x="3184106" y="643026"/>
                  </a:lnTo>
                  <a:lnTo>
                    <a:pt x="3176359" y="654456"/>
                  </a:lnTo>
                  <a:lnTo>
                    <a:pt x="3173526" y="668426"/>
                  </a:lnTo>
                  <a:lnTo>
                    <a:pt x="3176359" y="683666"/>
                  </a:lnTo>
                  <a:lnTo>
                    <a:pt x="3184106" y="695096"/>
                  </a:lnTo>
                  <a:lnTo>
                    <a:pt x="3195663" y="702716"/>
                  </a:lnTo>
                  <a:lnTo>
                    <a:pt x="3209925" y="705256"/>
                  </a:lnTo>
                  <a:lnTo>
                    <a:pt x="3220326" y="703986"/>
                  </a:lnTo>
                  <a:lnTo>
                    <a:pt x="3229610" y="698906"/>
                  </a:lnTo>
                  <a:lnTo>
                    <a:pt x="3237319" y="692556"/>
                  </a:lnTo>
                  <a:lnTo>
                    <a:pt x="3242945" y="683666"/>
                  </a:lnTo>
                  <a:lnTo>
                    <a:pt x="3276816" y="698906"/>
                  </a:lnTo>
                  <a:lnTo>
                    <a:pt x="3260483" y="739546"/>
                  </a:lnTo>
                  <a:lnTo>
                    <a:pt x="3248355" y="782726"/>
                  </a:lnTo>
                  <a:lnTo>
                    <a:pt x="3240506" y="825906"/>
                  </a:lnTo>
                  <a:lnTo>
                    <a:pt x="3237026" y="870356"/>
                  </a:lnTo>
                  <a:lnTo>
                    <a:pt x="3192996" y="867816"/>
                  </a:lnTo>
                  <a:lnTo>
                    <a:pt x="3189681" y="855116"/>
                  </a:lnTo>
                  <a:lnTo>
                    <a:pt x="3181769" y="843686"/>
                  </a:lnTo>
                  <a:lnTo>
                    <a:pt x="3170377" y="836066"/>
                  </a:lnTo>
                  <a:lnTo>
                    <a:pt x="3156597" y="833526"/>
                  </a:lnTo>
                  <a:lnTo>
                    <a:pt x="3142323" y="836066"/>
                  </a:lnTo>
                  <a:lnTo>
                    <a:pt x="3130753" y="843686"/>
                  </a:lnTo>
                  <a:lnTo>
                    <a:pt x="3122993" y="855116"/>
                  </a:lnTo>
                  <a:lnTo>
                    <a:pt x="3120161" y="869086"/>
                  </a:lnTo>
                  <a:lnTo>
                    <a:pt x="3122993" y="883056"/>
                  </a:lnTo>
                  <a:lnTo>
                    <a:pt x="3130753" y="894486"/>
                  </a:lnTo>
                  <a:lnTo>
                    <a:pt x="3142323" y="903376"/>
                  </a:lnTo>
                  <a:lnTo>
                    <a:pt x="3156597" y="905916"/>
                  </a:lnTo>
                  <a:lnTo>
                    <a:pt x="3170250" y="903376"/>
                  </a:lnTo>
                  <a:lnTo>
                    <a:pt x="3181451" y="895756"/>
                  </a:lnTo>
                  <a:lnTo>
                    <a:pt x="3189325" y="885596"/>
                  </a:lnTo>
                  <a:lnTo>
                    <a:pt x="3192996" y="871626"/>
                  </a:lnTo>
                  <a:lnTo>
                    <a:pt x="3237026" y="872896"/>
                  </a:lnTo>
                  <a:lnTo>
                    <a:pt x="3237141" y="888136"/>
                  </a:lnTo>
                  <a:lnTo>
                    <a:pt x="3237242" y="890676"/>
                  </a:lnTo>
                  <a:lnTo>
                    <a:pt x="3237357" y="893216"/>
                  </a:lnTo>
                  <a:lnTo>
                    <a:pt x="3237458" y="895756"/>
                  </a:lnTo>
                  <a:lnTo>
                    <a:pt x="3237573" y="898296"/>
                  </a:lnTo>
                  <a:lnTo>
                    <a:pt x="3237674" y="900836"/>
                  </a:lnTo>
                  <a:lnTo>
                    <a:pt x="3237788" y="903376"/>
                  </a:lnTo>
                  <a:lnTo>
                    <a:pt x="3237890" y="905916"/>
                  </a:lnTo>
                  <a:lnTo>
                    <a:pt x="3238004" y="908456"/>
                  </a:lnTo>
                  <a:lnTo>
                    <a:pt x="3238106" y="910996"/>
                  </a:lnTo>
                  <a:lnTo>
                    <a:pt x="3238220" y="913536"/>
                  </a:lnTo>
                  <a:lnTo>
                    <a:pt x="3238271" y="914806"/>
                  </a:lnTo>
                  <a:lnTo>
                    <a:pt x="3238766" y="926236"/>
                  </a:lnTo>
                  <a:lnTo>
                    <a:pt x="3243910" y="964336"/>
                  </a:lnTo>
                  <a:lnTo>
                    <a:pt x="3252381" y="1002436"/>
                  </a:lnTo>
                  <a:lnTo>
                    <a:pt x="3264128" y="1040536"/>
                  </a:lnTo>
                  <a:lnTo>
                    <a:pt x="3228556" y="1053236"/>
                  </a:lnTo>
                  <a:lnTo>
                    <a:pt x="3222904" y="1044346"/>
                  </a:lnTo>
                  <a:lnTo>
                    <a:pt x="3215106" y="1037996"/>
                  </a:lnTo>
                  <a:lnTo>
                    <a:pt x="3205581" y="1032916"/>
                  </a:lnTo>
                  <a:lnTo>
                    <a:pt x="3194685" y="1031646"/>
                  </a:lnTo>
                  <a:lnTo>
                    <a:pt x="3180423" y="1034186"/>
                  </a:lnTo>
                  <a:lnTo>
                    <a:pt x="3168866" y="1041806"/>
                  </a:lnTo>
                  <a:lnTo>
                    <a:pt x="3161119" y="1053236"/>
                  </a:lnTo>
                  <a:lnTo>
                    <a:pt x="3158286" y="1068476"/>
                  </a:lnTo>
                  <a:lnTo>
                    <a:pt x="3161119" y="1082446"/>
                  </a:lnTo>
                  <a:lnTo>
                    <a:pt x="3168866" y="1093876"/>
                  </a:lnTo>
                  <a:lnTo>
                    <a:pt x="3180423" y="1101496"/>
                  </a:lnTo>
                  <a:lnTo>
                    <a:pt x="3194685" y="1104036"/>
                  </a:lnTo>
                  <a:lnTo>
                    <a:pt x="3208947" y="1101496"/>
                  </a:lnTo>
                  <a:lnTo>
                    <a:pt x="3220504" y="1093876"/>
                  </a:lnTo>
                  <a:lnTo>
                    <a:pt x="3228263" y="1082446"/>
                  </a:lnTo>
                  <a:lnTo>
                    <a:pt x="3231083" y="1068476"/>
                  </a:lnTo>
                  <a:lnTo>
                    <a:pt x="3231083" y="1064666"/>
                  </a:lnTo>
                  <a:lnTo>
                    <a:pt x="3229394" y="1057046"/>
                  </a:lnTo>
                  <a:lnTo>
                    <a:pt x="3239097" y="1053236"/>
                  </a:lnTo>
                  <a:lnTo>
                    <a:pt x="3264966" y="1043076"/>
                  </a:lnTo>
                  <a:lnTo>
                    <a:pt x="3282238" y="1083716"/>
                  </a:lnTo>
                  <a:lnTo>
                    <a:pt x="3303486" y="1121816"/>
                  </a:lnTo>
                  <a:lnTo>
                    <a:pt x="3328543" y="1158646"/>
                  </a:lnTo>
                  <a:lnTo>
                    <a:pt x="3357257" y="1192936"/>
                  </a:lnTo>
                  <a:lnTo>
                    <a:pt x="3329317" y="1218336"/>
                  </a:lnTo>
                  <a:lnTo>
                    <a:pt x="3323920" y="1214526"/>
                  </a:lnTo>
                  <a:lnTo>
                    <a:pt x="3317887" y="1211986"/>
                  </a:lnTo>
                  <a:lnTo>
                    <a:pt x="3311220" y="1209446"/>
                  </a:lnTo>
                  <a:lnTo>
                    <a:pt x="3303917" y="1208176"/>
                  </a:lnTo>
                  <a:lnTo>
                    <a:pt x="3289655" y="1211986"/>
                  </a:lnTo>
                  <a:lnTo>
                    <a:pt x="3278098" y="1219606"/>
                  </a:lnTo>
                  <a:lnTo>
                    <a:pt x="3270351" y="1231036"/>
                  </a:lnTo>
                  <a:lnTo>
                    <a:pt x="3267519" y="1245006"/>
                  </a:lnTo>
                  <a:lnTo>
                    <a:pt x="3270351" y="1258976"/>
                  </a:lnTo>
                  <a:lnTo>
                    <a:pt x="3278098" y="1270406"/>
                  </a:lnTo>
                  <a:lnTo>
                    <a:pt x="3289655" y="1278026"/>
                  </a:lnTo>
                  <a:lnTo>
                    <a:pt x="3303917" y="1281836"/>
                  </a:lnTo>
                  <a:lnTo>
                    <a:pt x="3318179" y="1278026"/>
                  </a:lnTo>
                  <a:lnTo>
                    <a:pt x="3329736" y="1270406"/>
                  </a:lnTo>
                  <a:lnTo>
                    <a:pt x="3337483" y="1258976"/>
                  </a:lnTo>
                  <a:lnTo>
                    <a:pt x="3340316" y="1245006"/>
                  </a:lnTo>
                  <a:lnTo>
                    <a:pt x="3340316" y="1236116"/>
                  </a:lnTo>
                  <a:lnTo>
                    <a:pt x="3336937" y="1228496"/>
                  </a:lnTo>
                  <a:lnTo>
                    <a:pt x="3331845" y="1220876"/>
                  </a:lnTo>
                  <a:lnTo>
                    <a:pt x="3334651" y="1218336"/>
                  </a:lnTo>
                  <a:lnTo>
                    <a:pt x="3359810" y="1195476"/>
                  </a:lnTo>
                  <a:lnTo>
                    <a:pt x="3362337" y="1198016"/>
                  </a:lnTo>
                  <a:lnTo>
                    <a:pt x="3365728" y="1200556"/>
                  </a:lnTo>
                  <a:lnTo>
                    <a:pt x="3413455" y="1243736"/>
                  </a:lnTo>
                  <a:lnTo>
                    <a:pt x="3463099" y="1276756"/>
                  </a:lnTo>
                  <a:lnTo>
                    <a:pt x="3374085" y="1440586"/>
                  </a:lnTo>
                  <a:lnTo>
                    <a:pt x="3383254" y="1440586"/>
                  </a:lnTo>
                  <a:lnTo>
                    <a:pt x="3469868" y="1281836"/>
                  </a:lnTo>
                  <a:lnTo>
                    <a:pt x="3502622" y="1297076"/>
                  </a:lnTo>
                  <a:lnTo>
                    <a:pt x="3513912" y="1302156"/>
                  </a:lnTo>
                  <a:lnTo>
                    <a:pt x="3498659" y="1340256"/>
                  </a:lnTo>
                  <a:lnTo>
                    <a:pt x="3495281" y="1338986"/>
                  </a:lnTo>
                  <a:lnTo>
                    <a:pt x="3491026" y="1337716"/>
                  </a:lnTo>
                  <a:lnTo>
                    <a:pt x="3487648" y="1337716"/>
                  </a:lnTo>
                  <a:lnTo>
                    <a:pt x="3473386" y="1340256"/>
                  </a:lnTo>
                  <a:lnTo>
                    <a:pt x="3461816" y="1349146"/>
                  </a:lnTo>
                  <a:lnTo>
                    <a:pt x="3454069" y="1360576"/>
                  </a:lnTo>
                  <a:lnTo>
                    <a:pt x="3451237" y="1374546"/>
                  </a:lnTo>
                  <a:lnTo>
                    <a:pt x="3454069" y="1388516"/>
                  </a:lnTo>
                  <a:lnTo>
                    <a:pt x="3461816" y="1399946"/>
                  </a:lnTo>
                  <a:lnTo>
                    <a:pt x="3473386" y="1407566"/>
                  </a:lnTo>
                  <a:lnTo>
                    <a:pt x="3487648" y="1410106"/>
                  </a:lnTo>
                  <a:lnTo>
                    <a:pt x="3501910" y="1407566"/>
                  </a:lnTo>
                  <a:lnTo>
                    <a:pt x="3513480" y="1399946"/>
                  </a:lnTo>
                  <a:lnTo>
                    <a:pt x="3521240" y="1388516"/>
                  </a:lnTo>
                  <a:lnTo>
                    <a:pt x="3524072" y="1374546"/>
                  </a:lnTo>
                  <a:lnTo>
                    <a:pt x="3522408" y="1363116"/>
                  </a:lnTo>
                  <a:lnTo>
                    <a:pt x="3517823" y="1354226"/>
                  </a:lnTo>
                  <a:lnTo>
                    <a:pt x="3510851" y="1346606"/>
                  </a:lnTo>
                  <a:lnTo>
                    <a:pt x="3502050" y="1340256"/>
                  </a:lnTo>
                  <a:lnTo>
                    <a:pt x="3517290" y="1303426"/>
                  </a:lnTo>
                  <a:lnTo>
                    <a:pt x="3554095" y="1316126"/>
                  </a:lnTo>
                  <a:lnTo>
                    <a:pt x="3592004" y="1326286"/>
                  </a:lnTo>
                  <a:lnTo>
                    <a:pt x="3630879" y="1332636"/>
                  </a:lnTo>
                  <a:lnTo>
                    <a:pt x="3670541" y="1335176"/>
                  </a:lnTo>
                  <a:lnTo>
                    <a:pt x="3670427" y="1340256"/>
                  </a:lnTo>
                  <a:lnTo>
                    <a:pt x="3670312" y="1345336"/>
                  </a:lnTo>
                  <a:lnTo>
                    <a:pt x="3670223" y="1349146"/>
                  </a:lnTo>
                  <a:lnTo>
                    <a:pt x="3670122" y="1354226"/>
                  </a:lnTo>
                  <a:lnTo>
                    <a:pt x="3670096" y="1355496"/>
                  </a:lnTo>
                  <a:lnTo>
                    <a:pt x="3669982" y="1360576"/>
                  </a:lnTo>
                  <a:lnTo>
                    <a:pt x="3669919" y="1363116"/>
                  </a:lnTo>
                  <a:lnTo>
                    <a:pt x="3669842" y="1366926"/>
                  </a:lnTo>
                  <a:lnTo>
                    <a:pt x="3669754" y="1370736"/>
                  </a:lnTo>
                  <a:lnTo>
                    <a:pt x="3669703" y="1373276"/>
                  </a:lnTo>
                  <a:lnTo>
                    <a:pt x="3655923" y="1377086"/>
                  </a:lnTo>
                  <a:lnTo>
                    <a:pt x="3644608" y="1384706"/>
                  </a:lnTo>
                  <a:lnTo>
                    <a:pt x="3636949" y="1396136"/>
                  </a:lnTo>
                  <a:lnTo>
                    <a:pt x="3634130" y="1410106"/>
                  </a:lnTo>
                  <a:lnTo>
                    <a:pt x="3636962" y="1424076"/>
                  </a:lnTo>
                  <a:lnTo>
                    <a:pt x="3644709" y="1435506"/>
                  </a:lnTo>
                  <a:lnTo>
                    <a:pt x="3652583" y="1440586"/>
                  </a:lnTo>
                  <a:lnTo>
                    <a:pt x="3688486" y="1440586"/>
                  </a:lnTo>
                  <a:lnTo>
                    <a:pt x="3696373" y="1435506"/>
                  </a:lnTo>
                  <a:lnTo>
                    <a:pt x="3704132" y="1424076"/>
                  </a:lnTo>
                  <a:lnTo>
                    <a:pt x="3706965" y="1410106"/>
                  </a:lnTo>
                  <a:lnTo>
                    <a:pt x="3704425" y="1396136"/>
                  </a:lnTo>
                  <a:lnTo>
                    <a:pt x="3697427" y="1384706"/>
                  </a:lnTo>
                  <a:lnTo>
                    <a:pt x="3686949" y="1377086"/>
                  </a:lnTo>
                  <a:lnTo>
                    <a:pt x="3673919" y="1373276"/>
                  </a:lnTo>
                  <a:lnTo>
                    <a:pt x="3673983" y="1370736"/>
                  </a:lnTo>
                  <a:lnTo>
                    <a:pt x="3674072" y="1366926"/>
                  </a:lnTo>
                  <a:lnTo>
                    <a:pt x="3674148" y="1363116"/>
                  </a:lnTo>
                  <a:lnTo>
                    <a:pt x="3674211" y="1360576"/>
                  </a:lnTo>
                  <a:lnTo>
                    <a:pt x="3674326" y="1355496"/>
                  </a:lnTo>
                  <a:lnTo>
                    <a:pt x="3674351" y="1354226"/>
                  </a:lnTo>
                  <a:lnTo>
                    <a:pt x="3674465" y="1349146"/>
                  </a:lnTo>
                  <a:lnTo>
                    <a:pt x="3674554" y="1345336"/>
                  </a:lnTo>
                  <a:lnTo>
                    <a:pt x="3674668" y="1340256"/>
                  </a:lnTo>
                  <a:lnTo>
                    <a:pt x="3674783" y="1335176"/>
                  </a:lnTo>
                  <a:lnTo>
                    <a:pt x="3687470" y="1335176"/>
                  </a:lnTo>
                  <a:lnTo>
                    <a:pt x="3725392" y="1333906"/>
                  </a:lnTo>
                  <a:lnTo>
                    <a:pt x="3762832" y="1328826"/>
                  </a:lnTo>
                  <a:lnTo>
                    <a:pt x="3781234" y="1325016"/>
                  </a:lnTo>
                  <a:lnTo>
                    <a:pt x="3799636" y="1321206"/>
                  </a:lnTo>
                  <a:lnTo>
                    <a:pt x="3835654" y="1311046"/>
                  </a:lnTo>
                  <a:lnTo>
                    <a:pt x="3849205" y="1347876"/>
                  </a:lnTo>
                  <a:lnTo>
                    <a:pt x="3840530" y="1354226"/>
                  </a:lnTo>
                  <a:lnTo>
                    <a:pt x="3833850" y="1361846"/>
                  </a:lnTo>
                  <a:lnTo>
                    <a:pt x="3829545" y="1370736"/>
                  </a:lnTo>
                  <a:lnTo>
                    <a:pt x="3828021" y="1380896"/>
                  </a:lnTo>
                  <a:lnTo>
                    <a:pt x="3830853" y="1394866"/>
                  </a:lnTo>
                  <a:lnTo>
                    <a:pt x="3838613" y="1406296"/>
                  </a:lnTo>
                  <a:lnTo>
                    <a:pt x="3850182" y="1415186"/>
                  </a:lnTo>
                  <a:lnTo>
                    <a:pt x="3864445" y="1417726"/>
                  </a:lnTo>
                  <a:lnTo>
                    <a:pt x="3878707" y="1415186"/>
                  </a:lnTo>
                  <a:lnTo>
                    <a:pt x="3890276" y="1406296"/>
                  </a:lnTo>
                  <a:lnTo>
                    <a:pt x="3898023" y="1394866"/>
                  </a:lnTo>
                  <a:lnTo>
                    <a:pt x="3900855" y="1380896"/>
                  </a:lnTo>
                  <a:lnTo>
                    <a:pt x="3898023" y="1366926"/>
                  </a:lnTo>
                  <a:lnTo>
                    <a:pt x="3890276" y="1355496"/>
                  </a:lnTo>
                  <a:lnTo>
                    <a:pt x="3878707" y="1347876"/>
                  </a:lnTo>
                  <a:lnTo>
                    <a:pt x="3871582" y="1346606"/>
                  </a:lnTo>
                  <a:lnTo>
                    <a:pt x="3864445" y="1345336"/>
                  </a:lnTo>
                  <a:lnTo>
                    <a:pt x="3855986" y="1345336"/>
                  </a:lnTo>
                  <a:lnTo>
                    <a:pt x="3852595" y="1346606"/>
                  </a:lnTo>
                  <a:lnTo>
                    <a:pt x="3840315" y="1311046"/>
                  </a:lnTo>
                  <a:lnTo>
                    <a:pt x="3839883" y="1309776"/>
                  </a:lnTo>
                  <a:lnTo>
                    <a:pt x="3856863" y="1302156"/>
                  </a:lnTo>
                  <a:lnTo>
                    <a:pt x="3863492" y="1299616"/>
                  </a:lnTo>
                  <a:lnTo>
                    <a:pt x="3873449" y="1295806"/>
                  </a:lnTo>
                  <a:lnTo>
                    <a:pt x="3889552" y="1288186"/>
                  </a:lnTo>
                  <a:lnTo>
                    <a:pt x="3905097" y="1279296"/>
                  </a:lnTo>
                  <a:lnTo>
                    <a:pt x="3992257" y="1440586"/>
                  </a:lnTo>
                  <a:lnTo>
                    <a:pt x="4000881" y="1440586"/>
                  </a:lnTo>
                  <a:lnTo>
                    <a:pt x="3913251" y="1279296"/>
                  </a:lnTo>
                  <a:lnTo>
                    <a:pt x="3911866" y="1276756"/>
                  </a:lnTo>
                  <a:lnTo>
                    <a:pt x="3929278" y="1266596"/>
                  </a:lnTo>
                  <a:lnTo>
                    <a:pt x="3933634" y="1264056"/>
                  </a:lnTo>
                  <a:lnTo>
                    <a:pt x="3954526" y="1248816"/>
                  </a:lnTo>
                  <a:lnTo>
                    <a:pt x="3974617" y="1233576"/>
                  </a:lnTo>
                  <a:lnTo>
                    <a:pt x="3993997" y="1215796"/>
                  </a:lnTo>
                  <a:lnTo>
                    <a:pt x="4029545" y="1253896"/>
                  </a:lnTo>
                  <a:lnTo>
                    <a:pt x="4024350" y="1260246"/>
                  </a:lnTo>
                  <a:lnTo>
                    <a:pt x="4020350" y="1266596"/>
                  </a:lnTo>
                  <a:lnTo>
                    <a:pt x="4017772" y="1274216"/>
                  </a:lnTo>
                  <a:lnTo>
                    <a:pt x="4016857" y="1281836"/>
                  </a:lnTo>
                  <a:lnTo>
                    <a:pt x="4019689" y="1295806"/>
                  </a:lnTo>
                  <a:lnTo>
                    <a:pt x="4027436" y="1308506"/>
                  </a:lnTo>
                  <a:lnTo>
                    <a:pt x="4038993" y="1316126"/>
                  </a:lnTo>
                  <a:lnTo>
                    <a:pt x="4053255" y="1318666"/>
                  </a:lnTo>
                  <a:lnTo>
                    <a:pt x="4067518" y="1316126"/>
                  </a:lnTo>
                  <a:lnTo>
                    <a:pt x="4079087" y="1308506"/>
                  </a:lnTo>
                  <a:lnTo>
                    <a:pt x="4086847" y="1295806"/>
                  </a:lnTo>
                  <a:lnTo>
                    <a:pt x="4089679" y="1281836"/>
                  </a:lnTo>
                  <a:lnTo>
                    <a:pt x="4086847" y="1267866"/>
                  </a:lnTo>
                  <a:lnTo>
                    <a:pt x="4079087" y="1256436"/>
                  </a:lnTo>
                  <a:lnTo>
                    <a:pt x="4073309" y="1252626"/>
                  </a:lnTo>
                  <a:lnTo>
                    <a:pt x="4067518" y="1248816"/>
                  </a:lnTo>
                  <a:lnTo>
                    <a:pt x="4053255" y="1246276"/>
                  </a:lnTo>
                  <a:lnTo>
                    <a:pt x="4045648" y="1246276"/>
                  </a:lnTo>
                  <a:lnTo>
                    <a:pt x="4038015" y="1248816"/>
                  </a:lnTo>
                  <a:lnTo>
                    <a:pt x="4032097" y="1252626"/>
                  </a:lnTo>
                  <a:lnTo>
                    <a:pt x="3996906" y="1215796"/>
                  </a:lnTo>
                  <a:lnTo>
                    <a:pt x="3995699" y="1214526"/>
                  </a:lnTo>
                  <a:lnTo>
                    <a:pt x="3999090" y="1211986"/>
                  </a:lnTo>
                  <a:lnTo>
                    <a:pt x="4001617" y="1208176"/>
                  </a:lnTo>
                  <a:lnTo>
                    <a:pt x="4031996" y="1176426"/>
                  </a:lnTo>
                  <a:lnTo>
                    <a:pt x="4055910" y="1144676"/>
                  </a:lnTo>
                  <a:lnTo>
                    <a:pt x="4094759" y="1078636"/>
                  </a:lnTo>
                  <a:lnTo>
                    <a:pt x="4134548" y="1096416"/>
                  </a:lnTo>
                  <a:lnTo>
                    <a:pt x="4133697" y="1098956"/>
                  </a:lnTo>
                  <a:lnTo>
                    <a:pt x="4133697" y="1106576"/>
                  </a:lnTo>
                  <a:lnTo>
                    <a:pt x="4136529" y="1120546"/>
                  </a:lnTo>
                  <a:lnTo>
                    <a:pt x="4144289" y="1131976"/>
                  </a:lnTo>
                  <a:lnTo>
                    <a:pt x="4155859" y="1139596"/>
                  </a:lnTo>
                  <a:lnTo>
                    <a:pt x="4170121" y="1142136"/>
                  </a:lnTo>
                  <a:lnTo>
                    <a:pt x="4184370" y="1139596"/>
                  </a:lnTo>
                  <a:lnTo>
                    <a:pt x="4195940" y="1131976"/>
                  </a:lnTo>
                  <a:lnTo>
                    <a:pt x="4203687" y="1120546"/>
                  </a:lnTo>
                  <a:lnTo>
                    <a:pt x="4206519" y="1106576"/>
                  </a:lnTo>
                  <a:lnTo>
                    <a:pt x="4204157" y="1093876"/>
                  </a:lnTo>
                  <a:lnTo>
                    <a:pt x="4203687" y="1091336"/>
                  </a:lnTo>
                  <a:lnTo>
                    <a:pt x="4195940" y="1079906"/>
                  </a:lnTo>
                  <a:lnTo>
                    <a:pt x="4184370" y="1072286"/>
                  </a:lnTo>
                  <a:lnTo>
                    <a:pt x="4170121" y="1069746"/>
                  </a:lnTo>
                  <a:lnTo>
                    <a:pt x="4158754" y="1071016"/>
                  </a:lnTo>
                  <a:lnTo>
                    <a:pt x="4149052" y="1076096"/>
                  </a:lnTo>
                  <a:lnTo>
                    <a:pt x="4141419" y="1083716"/>
                  </a:lnTo>
                  <a:lnTo>
                    <a:pt x="4136250" y="1093876"/>
                  </a:lnTo>
                  <a:lnTo>
                    <a:pt x="4102862" y="1078636"/>
                  </a:lnTo>
                  <a:lnTo>
                    <a:pt x="4097286" y="1076096"/>
                  </a:lnTo>
                  <a:lnTo>
                    <a:pt x="4100360" y="1068476"/>
                  </a:lnTo>
                  <a:lnTo>
                    <a:pt x="4113631" y="1035456"/>
                  </a:lnTo>
                  <a:lnTo>
                    <a:pt x="4125760" y="992276"/>
                  </a:lnTo>
                  <a:lnTo>
                    <a:pt x="4133596" y="949096"/>
                  </a:lnTo>
                  <a:lnTo>
                    <a:pt x="4137075" y="904646"/>
                  </a:lnTo>
                  <a:lnTo>
                    <a:pt x="4180281" y="905916"/>
                  </a:lnTo>
                  <a:lnTo>
                    <a:pt x="4183583" y="919886"/>
                  </a:lnTo>
                  <a:lnTo>
                    <a:pt x="4191482" y="931316"/>
                  </a:lnTo>
                  <a:lnTo>
                    <a:pt x="4202887" y="938936"/>
                  </a:lnTo>
                  <a:lnTo>
                    <a:pt x="4216679" y="941476"/>
                  </a:lnTo>
                  <a:lnTo>
                    <a:pt x="4230941" y="938936"/>
                  </a:lnTo>
                  <a:lnTo>
                    <a:pt x="4242511" y="931316"/>
                  </a:lnTo>
                  <a:lnTo>
                    <a:pt x="4250258" y="919886"/>
                  </a:lnTo>
                  <a:lnTo>
                    <a:pt x="4253090" y="905916"/>
                  </a:lnTo>
                  <a:close/>
                </a:path>
                <a:path w="4928235" h="1442084">
                  <a:moveTo>
                    <a:pt x="4378249" y="1175321"/>
                  </a:moveTo>
                  <a:lnTo>
                    <a:pt x="4306430" y="1175321"/>
                  </a:lnTo>
                  <a:lnTo>
                    <a:pt x="4306430" y="1441589"/>
                  </a:lnTo>
                  <a:lnTo>
                    <a:pt x="4378249" y="1441589"/>
                  </a:lnTo>
                  <a:lnTo>
                    <a:pt x="4378249" y="1175321"/>
                  </a:lnTo>
                  <a:close/>
                </a:path>
                <a:path w="4928235" h="1442084">
                  <a:moveTo>
                    <a:pt x="4927676" y="519671"/>
                  </a:moveTo>
                  <a:lnTo>
                    <a:pt x="4817618" y="519671"/>
                  </a:lnTo>
                  <a:lnTo>
                    <a:pt x="4817618" y="368236"/>
                  </a:lnTo>
                  <a:lnTo>
                    <a:pt x="4805756" y="368236"/>
                  </a:lnTo>
                  <a:lnTo>
                    <a:pt x="4805756" y="519671"/>
                  </a:lnTo>
                  <a:lnTo>
                    <a:pt x="4594911" y="519671"/>
                  </a:lnTo>
                  <a:lnTo>
                    <a:pt x="4594911" y="1441589"/>
                  </a:lnTo>
                  <a:lnTo>
                    <a:pt x="4927676" y="1441589"/>
                  </a:lnTo>
                  <a:lnTo>
                    <a:pt x="4927676" y="519671"/>
                  </a:lnTo>
                  <a:close/>
                </a:path>
              </a:pathLst>
            </a:custGeom>
            <a:solidFill>
              <a:srgbClr val="5573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3856825" y="6211887"/>
              <a:ext cx="488950" cy="646430"/>
            </a:xfrm>
            <a:custGeom>
              <a:avLst/>
              <a:gdLst/>
              <a:ahLst/>
              <a:cxnLst/>
              <a:rect l="l" t="t" r="r" b="b"/>
              <a:pathLst>
                <a:path w="488950" h="646429">
                  <a:moveTo>
                    <a:pt x="488569" y="0"/>
                  </a:moveTo>
                  <a:lnTo>
                    <a:pt x="0" y="0"/>
                  </a:lnTo>
                  <a:lnTo>
                    <a:pt x="0" y="35534"/>
                  </a:lnTo>
                  <a:lnTo>
                    <a:pt x="15252" y="35534"/>
                  </a:lnTo>
                  <a:lnTo>
                    <a:pt x="15252" y="48221"/>
                  </a:lnTo>
                  <a:lnTo>
                    <a:pt x="45732" y="48221"/>
                  </a:lnTo>
                  <a:lnTo>
                    <a:pt x="45732" y="215734"/>
                  </a:lnTo>
                  <a:lnTo>
                    <a:pt x="27965" y="215734"/>
                  </a:lnTo>
                  <a:lnTo>
                    <a:pt x="27965" y="228422"/>
                  </a:lnTo>
                  <a:lnTo>
                    <a:pt x="45732" y="228422"/>
                  </a:lnTo>
                  <a:lnTo>
                    <a:pt x="45732" y="390855"/>
                  </a:lnTo>
                  <a:lnTo>
                    <a:pt x="27965" y="390855"/>
                  </a:lnTo>
                  <a:lnTo>
                    <a:pt x="27965" y="403542"/>
                  </a:lnTo>
                  <a:lnTo>
                    <a:pt x="45732" y="403542"/>
                  </a:lnTo>
                  <a:lnTo>
                    <a:pt x="45732" y="565124"/>
                  </a:lnTo>
                  <a:lnTo>
                    <a:pt x="27965" y="565124"/>
                  </a:lnTo>
                  <a:lnTo>
                    <a:pt x="27965" y="577824"/>
                  </a:lnTo>
                  <a:lnTo>
                    <a:pt x="45732" y="577824"/>
                  </a:lnTo>
                  <a:lnTo>
                    <a:pt x="45732" y="646112"/>
                  </a:lnTo>
                  <a:lnTo>
                    <a:pt x="444563" y="646112"/>
                  </a:lnTo>
                  <a:lnTo>
                    <a:pt x="444563" y="577824"/>
                  </a:lnTo>
                  <a:lnTo>
                    <a:pt x="461467" y="577824"/>
                  </a:lnTo>
                  <a:lnTo>
                    <a:pt x="461467" y="565124"/>
                  </a:lnTo>
                  <a:lnTo>
                    <a:pt x="444563" y="565124"/>
                  </a:lnTo>
                  <a:lnTo>
                    <a:pt x="444563" y="403542"/>
                  </a:lnTo>
                  <a:lnTo>
                    <a:pt x="461467" y="403542"/>
                  </a:lnTo>
                  <a:lnTo>
                    <a:pt x="461467" y="390855"/>
                  </a:lnTo>
                  <a:lnTo>
                    <a:pt x="444563" y="390855"/>
                  </a:lnTo>
                  <a:lnTo>
                    <a:pt x="444563" y="228422"/>
                  </a:lnTo>
                  <a:lnTo>
                    <a:pt x="461467" y="228422"/>
                  </a:lnTo>
                  <a:lnTo>
                    <a:pt x="461467" y="215734"/>
                  </a:lnTo>
                  <a:lnTo>
                    <a:pt x="444563" y="215734"/>
                  </a:lnTo>
                  <a:lnTo>
                    <a:pt x="444563" y="48221"/>
                  </a:lnTo>
                  <a:lnTo>
                    <a:pt x="474179" y="48221"/>
                  </a:lnTo>
                  <a:lnTo>
                    <a:pt x="474179" y="35534"/>
                  </a:lnTo>
                  <a:lnTo>
                    <a:pt x="488569" y="35534"/>
                  </a:lnTo>
                  <a:lnTo>
                    <a:pt x="488569" y="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3938130" y="6302400"/>
              <a:ext cx="319405" cy="445134"/>
            </a:xfrm>
            <a:custGeom>
              <a:avLst/>
              <a:gdLst/>
              <a:ahLst/>
              <a:cxnLst/>
              <a:rect l="l" t="t" r="r" b="b"/>
              <a:pathLst>
                <a:path w="319404" h="445134">
                  <a:moveTo>
                    <a:pt x="41478" y="0"/>
                  </a:moveTo>
                  <a:lnTo>
                    <a:pt x="0" y="0"/>
                  </a:lnTo>
                  <a:lnTo>
                    <a:pt x="0" y="102374"/>
                  </a:lnTo>
                  <a:lnTo>
                    <a:pt x="41478" y="102374"/>
                  </a:lnTo>
                  <a:lnTo>
                    <a:pt x="41478" y="0"/>
                  </a:lnTo>
                  <a:close/>
                </a:path>
                <a:path w="319404" h="445134">
                  <a:moveTo>
                    <a:pt x="133769" y="167513"/>
                  </a:moveTo>
                  <a:lnTo>
                    <a:pt x="92290" y="167513"/>
                  </a:lnTo>
                  <a:lnTo>
                    <a:pt x="92290" y="269887"/>
                  </a:lnTo>
                  <a:lnTo>
                    <a:pt x="133769" y="269887"/>
                  </a:lnTo>
                  <a:lnTo>
                    <a:pt x="133769" y="167513"/>
                  </a:lnTo>
                  <a:close/>
                </a:path>
                <a:path w="319404" h="445134">
                  <a:moveTo>
                    <a:pt x="319214" y="342646"/>
                  </a:moveTo>
                  <a:lnTo>
                    <a:pt x="277736" y="342646"/>
                  </a:lnTo>
                  <a:lnTo>
                    <a:pt x="277736" y="445008"/>
                  </a:lnTo>
                  <a:lnTo>
                    <a:pt x="319214" y="445008"/>
                  </a:lnTo>
                  <a:lnTo>
                    <a:pt x="319214" y="342646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3938133" y="6820158"/>
              <a:ext cx="41910" cy="38100"/>
            </a:xfrm>
            <a:custGeom>
              <a:avLst/>
              <a:gdLst/>
              <a:ahLst/>
              <a:cxnLst/>
              <a:rect l="l" t="t" r="r" b="b"/>
              <a:pathLst>
                <a:path w="41910" h="38100">
                  <a:moveTo>
                    <a:pt x="41482" y="37840"/>
                  </a:moveTo>
                  <a:lnTo>
                    <a:pt x="0" y="37840"/>
                  </a:lnTo>
                  <a:lnTo>
                    <a:pt x="0" y="0"/>
                  </a:lnTo>
                  <a:lnTo>
                    <a:pt x="41482" y="0"/>
                  </a:lnTo>
                  <a:lnTo>
                    <a:pt x="41482" y="3784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030421" y="6820166"/>
              <a:ext cx="135255" cy="38100"/>
            </a:xfrm>
            <a:custGeom>
              <a:avLst/>
              <a:gdLst/>
              <a:ahLst/>
              <a:cxnLst/>
              <a:rect l="l" t="t" r="r" b="b"/>
              <a:pathLst>
                <a:path w="135254" h="38100">
                  <a:moveTo>
                    <a:pt x="41478" y="0"/>
                  </a:moveTo>
                  <a:lnTo>
                    <a:pt x="0" y="0"/>
                  </a:lnTo>
                  <a:lnTo>
                    <a:pt x="0" y="37833"/>
                  </a:lnTo>
                  <a:lnTo>
                    <a:pt x="41478" y="37833"/>
                  </a:lnTo>
                  <a:lnTo>
                    <a:pt x="41478" y="0"/>
                  </a:lnTo>
                  <a:close/>
                </a:path>
                <a:path w="135254" h="38100">
                  <a:moveTo>
                    <a:pt x="134632" y="0"/>
                  </a:moveTo>
                  <a:lnTo>
                    <a:pt x="93129" y="0"/>
                  </a:lnTo>
                  <a:lnTo>
                    <a:pt x="93129" y="37833"/>
                  </a:lnTo>
                  <a:lnTo>
                    <a:pt x="134632" y="37833"/>
                  </a:lnTo>
                  <a:lnTo>
                    <a:pt x="134632" y="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2775585" y="6149288"/>
              <a:ext cx="1482090" cy="709295"/>
            </a:xfrm>
            <a:custGeom>
              <a:avLst/>
              <a:gdLst/>
              <a:ahLst/>
              <a:cxnLst/>
              <a:rect l="l" t="t" r="r" b="b"/>
              <a:pathLst>
                <a:path w="1482089" h="709295">
                  <a:moveTo>
                    <a:pt x="578294" y="0"/>
                  </a:moveTo>
                  <a:lnTo>
                    <a:pt x="531736" y="0"/>
                  </a:lnTo>
                  <a:lnTo>
                    <a:pt x="531736" y="30137"/>
                  </a:lnTo>
                  <a:lnTo>
                    <a:pt x="445350" y="51308"/>
                  </a:lnTo>
                  <a:lnTo>
                    <a:pt x="445350" y="32143"/>
                  </a:lnTo>
                  <a:lnTo>
                    <a:pt x="398792" y="32143"/>
                  </a:lnTo>
                  <a:lnTo>
                    <a:pt x="398792" y="62712"/>
                  </a:lnTo>
                  <a:lnTo>
                    <a:pt x="312445" y="83870"/>
                  </a:lnTo>
                  <a:lnTo>
                    <a:pt x="312445" y="61760"/>
                  </a:lnTo>
                  <a:lnTo>
                    <a:pt x="265874" y="61760"/>
                  </a:lnTo>
                  <a:lnTo>
                    <a:pt x="265874" y="95288"/>
                  </a:lnTo>
                  <a:lnTo>
                    <a:pt x="179501" y="116446"/>
                  </a:lnTo>
                  <a:lnTo>
                    <a:pt x="179501" y="98132"/>
                  </a:lnTo>
                  <a:lnTo>
                    <a:pt x="132930" y="98132"/>
                  </a:lnTo>
                  <a:lnTo>
                    <a:pt x="132930" y="127850"/>
                  </a:lnTo>
                  <a:lnTo>
                    <a:pt x="46558" y="149009"/>
                  </a:lnTo>
                  <a:lnTo>
                    <a:pt x="46558" y="132816"/>
                  </a:lnTo>
                  <a:lnTo>
                    <a:pt x="0" y="132816"/>
                  </a:lnTo>
                  <a:lnTo>
                    <a:pt x="0" y="708710"/>
                  </a:lnTo>
                  <a:lnTo>
                    <a:pt x="22847" y="708710"/>
                  </a:lnTo>
                  <a:lnTo>
                    <a:pt x="46558" y="708710"/>
                  </a:lnTo>
                  <a:lnTo>
                    <a:pt x="578294" y="708710"/>
                  </a:lnTo>
                  <a:lnTo>
                    <a:pt x="578294" y="0"/>
                  </a:lnTo>
                  <a:close/>
                </a:path>
                <a:path w="1482089" h="709295">
                  <a:moveTo>
                    <a:pt x="1296314" y="11836"/>
                  </a:moveTo>
                  <a:lnTo>
                    <a:pt x="1142212" y="11836"/>
                  </a:lnTo>
                  <a:lnTo>
                    <a:pt x="1142212" y="22834"/>
                  </a:lnTo>
                  <a:lnTo>
                    <a:pt x="1151547" y="22834"/>
                  </a:lnTo>
                  <a:lnTo>
                    <a:pt x="1151547" y="80365"/>
                  </a:lnTo>
                  <a:lnTo>
                    <a:pt x="1287018" y="80365"/>
                  </a:lnTo>
                  <a:lnTo>
                    <a:pt x="1287018" y="22834"/>
                  </a:lnTo>
                  <a:lnTo>
                    <a:pt x="1296314" y="22834"/>
                  </a:lnTo>
                  <a:lnTo>
                    <a:pt x="1296314" y="11836"/>
                  </a:lnTo>
                  <a:close/>
                </a:path>
                <a:path w="1482089" h="709295">
                  <a:moveTo>
                    <a:pt x="1481759" y="670877"/>
                  </a:moveTo>
                  <a:lnTo>
                    <a:pt x="1440281" y="670877"/>
                  </a:lnTo>
                  <a:lnTo>
                    <a:pt x="1440281" y="708710"/>
                  </a:lnTo>
                  <a:lnTo>
                    <a:pt x="1481759" y="708710"/>
                  </a:lnTo>
                  <a:lnTo>
                    <a:pt x="1481759" y="670877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2834005" y="6386169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4" h="95250">
                  <a:moveTo>
                    <a:pt x="61798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798" y="94754"/>
                  </a:lnTo>
                  <a:lnTo>
                    <a:pt x="61798" y="0"/>
                  </a:lnTo>
                  <a:close/>
                </a:path>
                <a:path w="194944" h="95250">
                  <a:moveTo>
                    <a:pt x="194741" y="0"/>
                  </a:moveTo>
                  <a:lnTo>
                    <a:pt x="132930" y="0"/>
                  </a:lnTo>
                  <a:lnTo>
                    <a:pt x="132930" y="94754"/>
                  </a:lnTo>
                  <a:lnTo>
                    <a:pt x="194741" y="94754"/>
                  </a:lnTo>
                  <a:lnTo>
                    <a:pt x="194741" y="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3099888" y="6386163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30" h="95250">
                  <a:moveTo>
                    <a:pt x="61806" y="94753"/>
                  </a:moveTo>
                  <a:lnTo>
                    <a:pt x="0" y="94753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94753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3232804" y="6386163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31" y="94753"/>
                  </a:moveTo>
                  <a:lnTo>
                    <a:pt x="0" y="94753"/>
                  </a:lnTo>
                  <a:lnTo>
                    <a:pt x="0" y="0"/>
                  </a:lnTo>
                  <a:lnTo>
                    <a:pt x="61831" y="0"/>
                  </a:lnTo>
                  <a:lnTo>
                    <a:pt x="61831" y="94753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2834005" y="6551142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4" h="95250">
                  <a:moveTo>
                    <a:pt x="61798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798" y="94754"/>
                  </a:lnTo>
                  <a:lnTo>
                    <a:pt x="61798" y="0"/>
                  </a:lnTo>
                  <a:close/>
                </a:path>
                <a:path w="194944" h="95250">
                  <a:moveTo>
                    <a:pt x="194741" y="0"/>
                  </a:moveTo>
                  <a:lnTo>
                    <a:pt x="132930" y="0"/>
                  </a:lnTo>
                  <a:lnTo>
                    <a:pt x="132930" y="94754"/>
                  </a:lnTo>
                  <a:lnTo>
                    <a:pt x="194741" y="94754"/>
                  </a:lnTo>
                  <a:lnTo>
                    <a:pt x="194741" y="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2834005" y="6551142"/>
              <a:ext cx="461009" cy="259079"/>
            </a:xfrm>
            <a:custGeom>
              <a:avLst/>
              <a:gdLst/>
              <a:ahLst/>
              <a:cxnLst/>
              <a:rect l="l" t="t" r="r" b="b"/>
              <a:pathLst>
                <a:path w="461010" h="259079">
                  <a:moveTo>
                    <a:pt x="61798" y="164122"/>
                  </a:moveTo>
                  <a:lnTo>
                    <a:pt x="0" y="164122"/>
                  </a:lnTo>
                  <a:lnTo>
                    <a:pt x="0" y="258876"/>
                  </a:lnTo>
                  <a:lnTo>
                    <a:pt x="61798" y="258876"/>
                  </a:lnTo>
                  <a:lnTo>
                    <a:pt x="61798" y="164122"/>
                  </a:lnTo>
                  <a:close/>
                </a:path>
                <a:path w="461010" h="259079">
                  <a:moveTo>
                    <a:pt x="194741" y="164122"/>
                  </a:moveTo>
                  <a:lnTo>
                    <a:pt x="132930" y="164122"/>
                  </a:lnTo>
                  <a:lnTo>
                    <a:pt x="132930" y="258876"/>
                  </a:lnTo>
                  <a:lnTo>
                    <a:pt x="194741" y="258876"/>
                  </a:lnTo>
                  <a:lnTo>
                    <a:pt x="194741" y="164122"/>
                  </a:lnTo>
                  <a:close/>
                </a:path>
                <a:path w="461010" h="259079">
                  <a:moveTo>
                    <a:pt x="327685" y="164122"/>
                  </a:moveTo>
                  <a:lnTo>
                    <a:pt x="265874" y="164122"/>
                  </a:lnTo>
                  <a:lnTo>
                    <a:pt x="265874" y="258876"/>
                  </a:lnTo>
                  <a:lnTo>
                    <a:pt x="327685" y="258876"/>
                  </a:lnTo>
                  <a:lnTo>
                    <a:pt x="327685" y="164122"/>
                  </a:lnTo>
                  <a:close/>
                </a:path>
                <a:path w="461010" h="259079">
                  <a:moveTo>
                    <a:pt x="327685" y="0"/>
                  </a:moveTo>
                  <a:lnTo>
                    <a:pt x="265874" y="0"/>
                  </a:lnTo>
                  <a:lnTo>
                    <a:pt x="265874" y="94754"/>
                  </a:lnTo>
                  <a:lnTo>
                    <a:pt x="327685" y="94754"/>
                  </a:lnTo>
                  <a:lnTo>
                    <a:pt x="327685" y="0"/>
                  </a:lnTo>
                  <a:close/>
                </a:path>
                <a:path w="461010" h="259079">
                  <a:moveTo>
                    <a:pt x="460629" y="0"/>
                  </a:moveTo>
                  <a:lnTo>
                    <a:pt x="398792" y="0"/>
                  </a:lnTo>
                  <a:lnTo>
                    <a:pt x="398792" y="94754"/>
                  </a:lnTo>
                  <a:lnTo>
                    <a:pt x="460629" y="94754"/>
                  </a:lnTo>
                  <a:lnTo>
                    <a:pt x="460629" y="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114298" y="6317017"/>
              <a:ext cx="4759325" cy="541020"/>
            </a:xfrm>
            <a:custGeom>
              <a:avLst/>
              <a:gdLst/>
              <a:ahLst/>
              <a:cxnLst/>
              <a:rect l="l" t="t" r="r" b="b"/>
              <a:pathLst>
                <a:path w="4759325" h="541020">
                  <a:moveTo>
                    <a:pt x="378485" y="93713"/>
                  </a:moveTo>
                  <a:lnTo>
                    <a:pt x="155803" y="93713"/>
                  </a:lnTo>
                  <a:lnTo>
                    <a:pt x="155803" y="58166"/>
                  </a:lnTo>
                  <a:lnTo>
                    <a:pt x="168503" y="58166"/>
                  </a:lnTo>
                  <a:lnTo>
                    <a:pt x="168503" y="45466"/>
                  </a:lnTo>
                  <a:lnTo>
                    <a:pt x="0" y="45466"/>
                  </a:lnTo>
                  <a:lnTo>
                    <a:pt x="0" y="58166"/>
                  </a:lnTo>
                  <a:lnTo>
                    <a:pt x="13550" y="58166"/>
                  </a:lnTo>
                  <a:lnTo>
                    <a:pt x="13550" y="93713"/>
                  </a:lnTo>
                  <a:lnTo>
                    <a:pt x="13550" y="540562"/>
                  </a:lnTo>
                  <a:lnTo>
                    <a:pt x="378485" y="540562"/>
                  </a:lnTo>
                  <a:lnTo>
                    <a:pt x="378485" y="93713"/>
                  </a:lnTo>
                  <a:close/>
                </a:path>
                <a:path w="4759325" h="541020">
                  <a:moveTo>
                    <a:pt x="1089748" y="436321"/>
                  </a:moveTo>
                  <a:lnTo>
                    <a:pt x="1009294" y="436321"/>
                  </a:lnTo>
                  <a:lnTo>
                    <a:pt x="1009294" y="403326"/>
                  </a:lnTo>
                  <a:lnTo>
                    <a:pt x="1000823" y="403326"/>
                  </a:lnTo>
                  <a:lnTo>
                    <a:pt x="1000823" y="436321"/>
                  </a:lnTo>
                  <a:lnTo>
                    <a:pt x="975436" y="436321"/>
                  </a:lnTo>
                  <a:lnTo>
                    <a:pt x="975436" y="267970"/>
                  </a:lnTo>
                  <a:lnTo>
                    <a:pt x="968667" y="267970"/>
                  </a:lnTo>
                  <a:lnTo>
                    <a:pt x="968667" y="436321"/>
                  </a:lnTo>
                  <a:lnTo>
                    <a:pt x="934796" y="436321"/>
                  </a:lnTo>
                  <a:lnTo>
                    <a:pt x="934796" y="446481"/>
                  </a:lnTo>
                  <a:lnTo>
                    <a:pt x="955116" y="446481"/>
                  </a:lnTo>
                  <a:lnTo>
                    <a:pt x="955116" y="540981"/>
                  </a:lnTo>
                  <a:lnTo>
                    <a:pt x="968667" y="540981"/>
                  </a:lnTo>
                  <a:lnTo>
                    <a:pt x="975436" y="540981"/>
                  </a:lnTo>
                  <a:lnTo>
                    <a:pt x="1000823" y="540981"/>
                  </a:lnTo>
                  <a:lnTo>
                    <a:pt x="1009294" y="540981"/>
                  </a:lnTo>
                  <a:lnTo>
                    <a:pt x="1071956" y="540981"/>
                  </a:lnTo>
                  <a:lnTo>
                    <a:pt x="1071956" y="446481"/>
                  </a:lnTo>
                  <a:lnTo>
                    <a:pt x="1089748" y="446481"/>
                  </a:lnTo>
                  <a:lnTo>
                    <a:pt x="1089748" y="436321"/>
                  </a:lnTo>
                  <a:close/>
                </a:path>
                <a:path w="4759325" h="541020">
                  <a:moveTo>
                    <a:pt x="1595234" y="496392"/>
                  </a:moveTo>
                  <a:lnTo>
                    <a:pt x="1352219" y="496392"/>
                  </a:lnTo>
                  <a:lnTo>
                    <a:pt x="1352219" y="540981"/>
                  </a:lnTo>
                  <a:lnTo>
                    <a:pt x="1595234" y="540981"/>
                  </a:lnTo>
                  <a:lnTo>
                    <a:pt x="1595234" y="496392"/>
                  </a:lnTo>
                  <a:close/>
                </a:path>
                <a:path w="4759325" h="541020">
                  <a:moveTo>
                    <a:pt x="2180336" y="398246"/>
                  </a:moveTo>
                  <a:lnTo>
                    <a:pt x="2118499" y="398246"/>
                  </a:lnTo>
                  <a:lnTo>
                    <a:pt x="2118499" y="493001"/>
                  </a:lnTo>
                  <a:lnTo>
                    <a:pt x="2180336" y="493001"/>
                  </a:lnTo>
                  <a:lnTo>
                    <a:pt x="2180336" y="398246"/>
                  </a:lnTo>
                  <a:close/>
                </a:path>
                <a:path w="4759325" h="541020">
                  <a:moveTo>
                    <a:pt x="3917442" y="392734"/>
                  </a:moveTo>
                  <a:lnTo>
                    <a:pt x="3857853" y="392734"/>
                  </a:lnTo>
                  <a:lnTo>
                    <a:pt x="3857853" y="310959"/>
                  </a:lnTo>
                  <a:lnTo>
                    <a:pt x="3601301" y="310959"/>
                  </a:lnTo>
                  <a:lnTo>
                    <a:pt x="3601301" y="392734"/>
                  </a:lnTo>
                  <a:lnTo>
                    <a:pt x="3517303" y="392734"/>
                  </a:lnTo>
                  <a:lnTo>
                    <a:pt x="3517303" y="311213"/>
                  </a:lnTo>
                  <a:lnTo>
                    <a:pt x="3474123" y="311213"/>
                  </a:lnTo>
                  <a:lnTo>
                    <a:pt x="3474123" y="392734"/>
                  </a:lnTo>
                  <a:lnTo>
                    <a:pt x="3431451" y="392734"/>
                  </a:lnTo>
                  <a:lnTo>
                    <a:pt x="3431451" y="311213"/>
                  </a:lnTo>
                  <a:lnTo>
                    <a:pt x="3384029" y="311213"/>
                  </a:lnTo>
                  <a:lnTo>
                    <a:pt x="3384029" y="392734"/>
                  </a:lnTo>
                  <a:lnTo>
                    <a:pt x="3284944" y="392734"/>
                  </a:lnTo>
                  <a:lnTo>
                    <a:pt x="3284944" y="423189"/>
                  </a:lnTo>
                  <a:lnTo>
                    <a:pt x="3299828" y="423189"/>
                  </a:lnTo>
                  <a:lnTo>
                    <a:pt x="3299828" y="540981"/>
                  </a:lnTo>
                  <a:lnTo>
                    <a:pt x="3883241" y="540981"/>
                  </a:lnTo>
                  <a:lnTo>
                    <a:pt x="3883241" y="423189"/>
                  </a:lnTo>
                  <a:lnTo>
                    <a:pt x="3917442" y="423189"/>
                  </a:lnTo>
                  <a:lnTo>
                    <a:pt x="3917442" y="392734"/>
                  </a:lnTo>
                  <a:close/>
                </a:path>
                <a:path w="4759325" h="541020">
                  <a:moveTo>
                    <a:pt x="4759274" y="41719"/>
                  </a:moveTo>
                  <a:lnTo>
                    <a:pt x="4730508" y="41719"/>
                  </a:lnTo>
                  <a:lnTo>
                    <a:pt x="4730508" y="0"/>
                  </a:lnTo>
                  <a:lnTo>
                    <a:pt x="4300359" y="0"/>
                  </a:lnTo>
                  <a:lnTo>
                    <a:pt x="4300359" y="41719"/>
                  </a:lnTo>
                  <a:lnTo>
                    <a:pt x="4271569" y="41719"/>
                  </a:lnTo>
                  <a:lnTo>
                    <a:pt x="4271569" y="73875"/>
                  </a:lnTo>
                  <a:lnTo>
                    <a:pt x="4284269" y="73875"/>
                  </a:lnTo>
                  <a:lnTo>
                    <a:pt x="4284269" y="540981"/>
                  </a:lnTo>
                  <a:lnTo>
                    <a:pt x="4745723" y="540981"/>
                  </a:lnTo>
                  <a:lnTo>
                    <a:pt x="4745723" y="73875"/>
                  </a:lnTo>
                  <a:lnTo>
                    <a:pt x="4759274" y="73875"/>
                  </a:lnTo>
                  <a:lnTo>
                    <a:pt x="4759274" y="41719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5" name="object 5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641825" y="6119683"/>
              <a:ext cx="170202" cy="303011"/>
            </a:xfrm>
            <a:prstGeom prst="rect">
              <a:avLst/>
            </a:prstGeom>
          </p:spPr>
        </p:pic>
        <p:sp>
          <p:nvSpPr>
            <p:cNvPr id="56" name="object 56"/>
            <p:cNvSpPr/>
            <p:nvPr/>
          </p:nvSpPr>
          <p:spPr>
            <a:xfrm>
              <a:off x="5208217" y="6821022"/>
              <a:ext cx="235585" cy="37465"/>
            </a:xfrm>
            <a:custGeom>
              <a:avLst/>
              <a:gdLst/>
              <a:ahLst/>
              <a:cxnLst/>
              <a:rect l="l" t="t" r="r" b="b"/>
              <a:pathLst>
                <a:path w="235585" h="37465">
                  <a:moveTo>
                    <a:pt x="235396" y="36977"/>
                  </a:moveTo>
                  <a:lnTo>
                    <a:pt x="0" y="36977"/>
                  </a:lnTo>
                  <a:lnTo>
                    <a:pt x="0" y="0"/>
                  </a:lnTo>
                  <a:lnTo>
                    <a:pt x="235396" y="0"/>
                  </a:lnTo>
                  <a:lnTo>
                    <a:pt x="235396" y="36977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7" name="object 57"/>
          <p:cNvGrpSpPr/>
          <p:nvPr/>
        </p:nvGrpSpPr>
        <p:grpSpPr>
          <a:xfrm>
            <a:off x="22038" y="5629819"/>
            <a:ext cx="884555" cy="1228725"/>
            <a:chOff x="22038" y="5629819"/>
            <a:chExt cx="884555" cy="1228725"/>
          </a:xfrm>
        </p:grpSpPr>
        <p:sp>
          <p:nvSpPr>
            <p:cNvPr id="58" name="object 58"/>
            <p:cNvSpPr/>
            <p:nvPr/>
          </p:nvSpPr>
          <p:spPr>
            <a:xfrm>
              <a:off x="325158" y="5827788"/>
              <a:ext cx="581025" cy="1030605"/>
            </a:xfrm>
            <a:custGeom>
              <a:avLst/>
              <a:gdLst/>
              <a:ahLst/>
              <a:cxnLst/>
              <a:rect l="l" t="t" r="r" b="b"/>
              <a:pathLst>
                <a:path w="581025" h="1030604">
                  <a:moveTo>
                    <a:pt x="580859" y="41452"/>
                  </a:moveTo>
                  <a:lnTo>
                    <a:pt x="546989" y="41452"/>
                  </a:lnTo>
                  <a:lnTo>
                    <a:pt x="546989" y="0"/>
                  </a:lnTo>
                  <a:lnTo>
                    <a:pt x="33883" y="0"/>
                  </a:lnTo>
                  <a:lnTo>
                    <a:pt x="33883" y="41452"/>
                  </a:lnTo>
                  <a:lnTo>
                    <a:pt x="0" y="41452"/>
                  </a:lnTo>
                  <a:lnTo>
                    <a:pt x="0" y="73609"/>
                  </a:lnTo>
                  <a:lnTo>
                    <a:pt x="15240" y="73609"/>
                  </a:lnTo>
                  <a:lnTo>
                    <a:pt x="15240" y="1030211"/>
                  </a:lnTo>
                  <a:lnTo>
                    <a:pt x="564769" y="1030211"/>
                  </a:lnTo>
                  <a:lnTo>
                    <a:pt x="564769" y="73609"/>
                  </a:lnTo>
                  <a:lnTo>
                    <a:pt x="580859" y="73609"/>
                  </a:lnTo>
                  <a:lnTo>
                    <a:pt x="580859" y="41452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9" name="object 5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98833" y="5629819"/>
              <a:ext cx="203216" cy="302870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22034" y="6383616"/>
              <a:ext cx="692785" cy="474980"/>
            </a:xfrm>
            <a:custGeom>
              <a:avLst/>
              <a:gdLst/>
              <a:ahLst/>
              <a:cxnLst/>
              <a:rect l="l" t="t" r="r" b="b"/>
              <a:pathLst>
                <a:path w="692785" h="474979">
                  <a:moveTo>
                    <a:pt x="692619" y="82067"/>
                  </a:moveTo>
                  <a:lnTo>
                    <a:pt x="593559" y="82067"/>
                  </a:lnTo>
                  <a:lnTo>
                    <a:pt x="593559" y="0"/>
                  </a:lnTo>
                  <a:lnTo>
                    <a:pt x="546138" y="0"/>
                  </a:lnTo>
                  <a:lnTo>
                    <a:pt x="546138" y="82067"/>
                  </a:lnTo>
                  <a:lnTo>
                    <a:pt x="503796" y="82067"/>
                  </a:lnTo>
                  <a:lnTo>
                    <a:pt x="503796" y="0"/>
                  </a:lnTo>
                  <a:lnTo>
                    <a:pt x="460616" y="0"/>
                  </a:lnTo>
                  <a:lnTo>
                    <a:pt x="460616" y="82067"/>
                  </a:lnTo>
                  <a:lnTo>
                    <a:pt x="376796" y="82067"/>
                  </a:lnTo>
                  <a:lnTo>
                    <a:pt x="376796" y="0"/>
                  </a:lnTo>
                  <a:lnTo>
                    <a:pt x="120230" y="0"/>
                  </a:lnTo>
                  <a:lnTo>
                    <a:pt x="120230" y="82067"/>
                  </a:lnTo>
                  <a:lnTo>
                    <a:pt x="60121" y="82067"/>
                  </a:lnTo>
                  <a:lnTo>
                    <a:pt x="60121" y="112522"/>
                  </a:lnTo>
                  <a:lnTo>
                    <a:pt x="94830" y="112522"/>
                  </a:lnTo>
                  <a:lnTo>
                    <a:pt x="94830" y="280022"/>
                  </a:lnTo>
                  <a:lnTo>
                    <a:pt x="0" y="280022"/>
                  </a:lnTo>
                  <a:lnTo>
                    <a:pt x="0" y="474383"/>
                  </a:lnTo>
                  <a:lnTo>
                    <a:pt x="94830" y="474383"/>
                  </a:lnTo>
                  <a:lnTo>
                    <a:pt x="292963" y="474383"/>
                  </a:lnTo>
                  <a:lnTo>
                    <a:pt x="678230" y="474383"/>
                  </a:lnTo>
                  <a:lnTo>
                    <a:pt x="678230" y="112522"/>
                  </a:lnTo>
                  <a:lnTo>
                    <a:pt x="692619" y="112522"/>
                  </a:lnTo>
                  <a:lnTo>
                    <a:pt x="692619" y="82067"/>
                  </a:lnTo>
                  <a:close/>
                </a:path>
              </a:pathLst>
            </a:custGeom>
            <a:solidFill>
              <a:srgbClr val="5573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541921" y="6684810"/>
              <a:ext cx="254635" cy="173355"/>
            </a:xfrm>
            <a:custGeom>
              <a:avLst/>
              <a:gdLst/>
              <a:ahLst/>
              <a:cxnLst/>
              <a:rect l="l" t="t" r="r" b="b"/>
              <a:pathLst>
                <a:path w="254634" h="173354">
                  <a:moveTo>
                    <a:pt x="254025" y="32994"/>
                  </a:moveTo>
                  <a:lnTo>
                    <a:pt x="204063" y="32994"/>
                  </a:lnTo>
                  <a:lnTo>
                    <a:pt x="204063" y="0"/>
                  </a:lnTo>
                  <a:lnTo>
                    <a:pt x="91452" y="0"/>
                  </a:lnTo>
                  <a:lnTo>
                    <a:pt x="91452" y="32994"/>
                  </a:lnTo>
                  <a:lnTo>
                    <a:pt x="0" y="32994"/>
                  </a:lnTo>
                  <a:lnTo>
                    <a:pt x="0" y="173189"/>
                  </a:lnTo>
                  <a:lnTo>
                    <a:pt x="254025" y="173189"/>
                  </a:lnTo>
                  <a:lnTo>
                    <a:pt x="254025" y="32994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2" name="object 62"/>
          <p:cNvGrpSpPr/>
          <p:nvPr/>
        </p:nvGrpSpPr>
        <p:grpSpPr>
          <a:xfrm>
            <a:off x="6003285" y="5726295"/>
            <a:ext cx="909319" cy="1132205"/>
            <a:chOff x="6003285" y="5726295"/>
            <a:chExt cx="909319" cy="1132205"/>
          </a:xfrm>
        </p:grpSpPr>
        <p:sp>
          <p:nvSpPr>
            <p:cNvPr id="63" name="object 63"/>
            <p:cNvSpPr/>
            <p:nvPr/>
          </p:nvSpPr>
          <p:spPr>
            <a:xfrm>
              <a:off x="6003277" y="6387858"/>
              <a:ext cx="382270" cy="470534"/>
            </a:xfrm>
            <a:custGeom>
              <a:avLst/>
              <a:gdLst/>
              <a:ahLst/>
              <a:cxnLst/>
              <a:rect l="l" t="t" r="r" b="b"/>
              <a:pathLst>
                <a:path w="382270" h="470534">
                  <a:moveTo>
                    <a:pt x="382054" y="470141"/>
                  </a:moveTo>
                  <a:lnTo>
                    <a:pt x="332778" y="107442"/>
                  </a:lnTo>
                  <a:lnTo>
                    <a:pt x="175285" y="107442"/>
                  </a:lnTo>
                  <a:lnTo>
                    <a:pt x="175285" y="43980"/>
                  </a:lnTo>
                  <a:lnTo>
                    <a:pt x="157492" y="43980"/>
                  </a:lnTo>
                  <a:lnTo>
                    <a:pt x="157492" y="0"/>
                  </a:lnTo>
                  <a:lnTo>
                    <a:pt x="34709" y="0"/>
                  </a:lnTo>
                  <a:lnTo>
                    <a:pt x="34709" y="43980"/>
                  </a:lnTo>
                  <a:lnTo>
                    <a:pt x="17780" y="43980"/>
                  </a:lnTo>
                  <a:lnTo>
                    <a:pt x="17780" y="107442"/>
                  </a:lnTo>
                  <a:lnTo>
                    <a:pt x="0" y="107442"/>
                  </a:lnTo>
                  <a:lnTo>
                    <a:pt x="0" y="470141"/>
                  </a:lnTo>
                  <a:lnTo>
                    <a:pt x="382054" y="470141"/>
                  </a:lnTo>
                  <a:close/>
                </a:path>
              </a:pathLst>
            </a:custGeom>
            <a:solidFill>
              <a:srgbClr val="5573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6331394" y="5726302"/>
              <a:ext cx="581025" cy="1132205"/>
            </a:xfrm>
            <a:custGeom>
              <a:avLst/>
              <a:gdLst/>
              <a:ahLst/>
              <a:cxnLst/>
              <a:rect l="l" t="t" r="r" b="b"/>
              <a:pathLst>
                <a:path w="581025" h="1132204">
                  <a:moveTo>
                    <a:pt x="580859" y="145503"/>
                  </a:moveTo>
                  <a:lnTo>
                    <a:pt x="546989" y="145503"/>
                  </a:lnTo>
                  <a:lnTo>
                    <a:pt x="546989" y="104051"/>
                  </a:lnTo>
                  <a:lnTo>
                    <a:pt x="507199" y="104051"/>
                  </a:lnTo>
                  <a:lnTo>
                    <a:pt x="507199" y="87985"/>
                  </a:lnTo>
                  <a:lnTo>
                    <a:pt x="507199" y="40601"/>
                  </a:lnTo>
                  <a:lnTo>
                    <a:pt x="507199" y="0"/>
                  </a:lnTo>
                  <a:lnTo>
                    <a:pt x="423379" y="0"/>
                  </a:lnTo>
                  <a:lnTo>
                    <a:pt x="408139" y="40601"/>
                  </a:lnTo>
                  <a:lnTo>
                    <a:pt x="303987" y="40601"/>
                  </a:lnTo>
                  <a:lnTo>
                    <a:pt x="303987" y="104051"/>
                  </a:lnTo>
                  <a:lnTo>
                    <a:pt x="33883" y="104051"/>
                  </a:lnTo>
                  <a:lnTo>
                    <a:pt x="33883" y="145503"/>
                  </a:lnTo>
                  <a:lnTo>
                    <a:pt x="0" y="145503"/>
                  </a:lnTo>
                  <a:lnTo>
                    <a:pt x="0" y="177660"/>
                  </a:lnTo>
                  <a:lnTo>
                    <a:pt x="16103" y="177660"/>
                  </a:lnTo>
                  <a:lnTo>
                    <a:pt x="16103" y="1131697"/>
                  </a:lnTo>
                  <a:lnTo>
                    <a:pt x="565645" y="1131697"/>
                  </a:lnTo>
                  <a:lnTo>
                    <a:pt x="565645" y="177660"/>
                  </a:lnTo>
                  <a:lnTo>
                    <a:pt x="580859" y="177660"/>
                  </a:lnTo>
                  <a:lnTo>
                    <a:pt x="580859" y="145503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6028283" y="6386194"/>
              <a:ext cx="692785" cy="471805"/>
            </a:xfrm>
            <a:custGeom>
              <a:avLst/>
              <a:gdLst/>
              <a:ahLst/>
              <a:cxnLst/>
              <a:rect l="l" t="t" r="r" b="b"/>
              <a:pathLst>
                <a:path w="692784" h="471804">
                  <a:moveTo>
                    <a:pt x="692607" y="82054"/>
                  </a:moveTo>
                  <a:lnTo>
                    <a:pt x="593572" y="82054"/>
                  </a:lnTo>
                  <a:lnTo>
                    <a:pt x="593572" y="0"/>
                  </a:lnTo>
                  <a:lnTo>
                    <a:pt x="546150" y="0"/>
                  </a:lnTo>
                  <a:lnTo>
                    <a:pt x="546150" y="82054"/>
                  </a:lnTo>
                  <a:lnTo>
                    <a:pt x="503809" y="82054"/>
                  </a:lnTo>
                  <a:lnTo>
                    <a:pt x="503809" y="0"/>
                  </a:lnTo>
                  <a:lnTo>
                    <a:pt x="460603" y="0"/>
                  </a:lnTo>
                  <a:lnTo>
                    <a:pt x="460603" y="82054"/>
                  </a:lnTo>
                  <a:lnTo>
                    <a:pt x="376783" y="82054"/>
                  </a:lnTo>
                  <a:lnTo>
                    <a:pt x="376783" y="0"/>
                  </a:lnTo>
                  <a:lnTo>
                    <a:pt x="120218" y="0"/>
                  </a:lnTo>
                  <a:lnTo>
                    <a:pt x="120218" y="82054"/>
                  </a:lnTo>
                  <a:lnTo>
                    <a:pt x="60109" y="82054"/>
                  </a:lnTo>
                  <a:lnTo>
                    <a:pt x="60109" y="112509"/>
                  </a:lnTo>
                  <a:lnTo>
                    <a:pt x="94818" y="112509"/>
                  </a:lnTo>
                  <a:lnTo>
                    <a:pt x="94818" y="280022"/>
                  </a:lnTo>
                  <a:lnTo>
                    <a:pt x="0" y="280022"/>
                  </a:lnTo>
                  <a:lnTo>
                    <a:pt x="0" y="471805"/>
                  </a:lnTo>
                  <a:lnTo>
                    <a:pt x="94818" y="471805"/>
                  </a:lnTo>
                  <a:lnTo>
                    <a:pt x="292950" y="471805"/>
                  </a:lnTo>
                  <a:lnTo>
                    <a:pt x="678230" y="471805"/>
                  </a:lnTo>
                  <a:lnTo>
                    <a:pt x="678230" y="112509"/>
                  </a:lnTo>
                  <a:lnTo>
                    <a:pt x="692607" y="112509"/>
                  </a:lnTo>
                  <a:lnTo>
                    <a:pt x="692607" y="82054"/>
                  </a:lnTo>
                  <a:close/>
                </a:path>
              </a:pathLst>
            </a:custGeom>
            <a:solidFill>
              <a:srgbClr val="5573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6548170" y="6687388"/>
              <a:ext cx="254635" cy="170815"/>
            </a:xfrm>
            <a:custGeom>
              <a:avLst/>
              <a:gdLst/>
              <a:ahLst/>
              <a:cxnLst/>
              <a:rect l="l" t="t" r="r" b="b"/>
              <a:pathLst>
                <a:path w="254634" h="170815">
                  <a:moveTo>
                    <a:pt x="254025" y="32994"/>
                  </a:moveTo>
                  <a:lnTo>
                    <a:pt x="204076" y="32994"/>
                  </a:lnTo>
                  <a:lnTo>
                    <a:pt x="204076" y="0"/>
                  </a:lnTo>
                  <a:lnTo>
                    <a:pt x="91452" y="0"/>
                  </a:lnTo>
                  <a:lnTo>
                    <a:pt x="91452" y="32994"/>
                  </a:lnTo>
                  <a:lnTo>
                    <a:pt x="0" y="32994"/>
                  </a:lnTo>
                  <a:lnTo>
                    <a:pt x="0" y="170611"/>
                  </a:lnTo>
                  <a:lnTo>
                    <a:pt x="254025" y="170611"/>
                  </a:lnTo>
                  <a:lnTo>
                    <a:pt x="254025" y="32994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7" name="object 67"/>
          <p:cNvSpPr/>
          <p:nvPr/>
        </p:nvSpPr>
        <p:spPr>
          <a:xfrm>
            <a:off x="12009526" y="6390423"/>
            <a:ext cx="182880" cy="467995"/>
          </a:xfrm>
          <a:custGeom>
            <a:avLst/>
            <a:gdLst/>
            <a:ahLst/>
            <a:cxnLst/>
            <a:rect l="l" t="t" r="r" b="b"/>
            <a:pathLst>
              <a:path w="182879" h="467995">
                <a:moveTo>
                  <a:pt x="182448" y="107442"/>
                </a:moveTo>
                <a:lnTo>
                  <a:pt x="175285" y="107442"/>
                </a:lnTo>
                <a:lnTo>
                  <a:pt x="175285" y="43992"/>
                </a:lnTo>
                <a:lnTo>
                  <a:pt x="157492" y="43992"/>
                </a:lnTo>
                <a:lnTo>
                  <a:pt x="157492" y="0"/>
                </a:lnTo>
                <a:lnTo>
                  <a:pt x="34709" y="0"/>
                </a:lnTo>
                <a:lnTo>
                  <a:pt x="34709" y="43992"/>
                </a:lnTo>
                <a:lnTo>
                  <a:pt x="17767" y="43992"/>
                </a:lnTo>
                <a:lnTo>
                  <a:pt x="17767" y="107442"/>
                </a:lnTo>
                <a:lnTo>
                  <a:pt x="0" y="107442"/>
                </a:lnTo>
                <a:lnTo>
                  <a:pt x="0" y="467575"/>
                </a:lnTo>
                <a:lnTo>
                  <a:pt x="182448" y="467575"/>
                </a:lnTo>
                <a:lnTo>
                  <a:pt x="182448" y="107442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AC5BA01E-E211-7E70-DBFC-38BA2C3DAC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="" xmlns:a16="http://schemas.microsoft.com/office/drawing/2014/main" id="{921736AD-B820-C3FC-5F3A-CA2C3E2F24D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84605" y="444446"/>
            <a:ext cx="9840595" cy="39115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uk-UA" spc="114" dirty="0"/>
              <a:t>Просвітницькі заходи</a:t>
            </a:r>
            <a:endParaRPr spc="90" dirty="0"/>
          </a:p>
        </p:txBody>
      </p:sp>
      <p:pic>
        <p:nvPicPr>
          <p:cNvPr id="2050" name="Picture 2" descr="C:\Users\Мер\Saved Games\Desktop\звхі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856679"/>
            <a:ext cx="4239000" cy="56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Мер\Saved Games\Desktop\школ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889849"/>
            <a:ext cx="6324600" cy="5618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22831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11877" y="444446"/>
            <a:ext cx="7344409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125" dirty="0">
                <a:solidFill>
                  <a:srgbClr val="172946"/>
                </a:solidFill>
                <a:latin typeface="Tahoma"/>
                <a:cs typeface="Tahoma"/>
              </a:rPr>
              <a:t>Просвітницька</a:t>
            </a:r>
            <a:r>
              <a:rPr sz="2400" b="1" spc="40" dirty="0">
                <a:solidFill>
                  <a:srgbClr val="172946"/>
                </a:solidFill>
                <a:latin typeface="Tahoma"/>
                <a:cs typeface="Tahoma"/>
              </a:rPr>
              <a:t> </a:t>
            </a:r>
            <a:r>
              <a:rPr sz="2400" b="1" spc="95" dirty="0">
                <a:solidFill>
                  <a:srgbClr val="172946"/>
                </a:solidFill>
                <a:latin typeface="Tahoma"/>
                <a:cs typeface="Tahoma"/>
              </a:rPr>
              <a:t>робота.</a:t>
            </a:r>
            <a:r>
              <a:rPr sz="2400" b="1" spc="50" dirty="0">
                <a:solidFill>
                  <a:srgbClr val="172946"/>
                </a:solidFill>
                <a:latin typeface="Tahoma"/>
                <a:cs typeface="Tahoma"/>
              </a:rPr>
              <a:t> </a:t>
            </a:r>
            <a:r>
              <a:rPr sz="2400" b="1" spc="75" dirty="0">
                <a:solidFill>
                  <a:srgbClr val="172946"/>
                </a:solidFill>
                <a:latin typeface="Tahoma"/>
                <a:cs typeface="Tahoma"/>
              </a:rPr>
              <a:t>Доросле</a:t>
            </a:r>
            <a:r>
              <a:rPr sz="2400" b="1" dirty="0">
                <a:solidFill>
                  <a:srgbClr val="172946"/>
                </a:solidFill>
                <a:latin typeface="Tahoma"/>
                <a:cs typeface="Tahoma"/>
              </a:rPr>
              <a:t> </a:t>
            </a:r>
            <a:r>
              <a:rPr sz="2400" b="1" spc="45" dirty="0">
                <a:solidFill>
                  <a:srgbClr val="172946"/>
                </a:solidFill>
                <a:latin typeface="Tahoma"/>
                <a:cs typeface="Tahoma"/>
              </a:rPr>
              <a:t>населення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026735" y="1570106"/>
            <a:ext cx="214249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uk-UA" sz="5400" spc="375" dirty="0" smtClean="0"/>
              <a:t>14</a:t>
            </a:r>
            <a:endParaRPr sz="5400" dirty="0"/>
          </a:p>
        </p:txBody>
      </p:sp>
      <p:sp>
        <p:nvSpPr>
          <p:cNvPr id="4" name="object 4"/>
          <p:cNvSpPr txBox="1"/>
          <p:nvPr/>
        </p:nvSpPr>
        <p:spPr>
          <a:xfrm>
            <a:off x="4467554" y="1222131"/>
            <a:ext cx="32607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172946"/>
                </a:solidFill>
                <a:latin typeface="Tahoma"/>
                <a:cs typeface="Tahoma"/>
              </a:rPr>
              <a:t>Всього</a:t>
            </a:r>
            <a:r>
              <a:rPr sz="1800" b="1" spc="114" dirty="0">
                <a:solidFill>
                  <a:srgbClr val="172946"/>
                </a:solidFill>
                <a:latin typeface="Tahoma"/>
                <a:cs typeface="Tahoma"/>
              </a:rPr>
              <a:t> </a:t>
            </a:r>
            <a:r>
              <a:rPr sz="1800" b="1" spc="55" dirty="0">
                <a:solidFill>
                  <a:srgbClr val="172946"/>
                </a:solidFill>
                <a:latin typeface="Tahoma"/>
                <a:cs typeface="Tahoma"/>
              </a:rPr>
              <a:t>проведено</a:t>
            </a:r>
            <a:r>
              <a:rPr sz="1800" b="1" spc="110" dirty="0">
                <a:solidFill>
                  <a:srgbClr val="172946"/>
                </a:solidFill>
                <a:latin typeface="Tahoma"/>
                <a:cs typeface="Tahoma"/>
              </a:rPr>
              <a:t> </a:t>
            </a:r>
            <a:r>
              <a:rPr sz="1800" b="1" spc="-10" dirty="0">
                <a:solidFill>
                  <a:srgbClr val="172946"/>
                </a:solidFill>
                <a:latin typeface="Tahoma"/>
                <a:cs typeface="Tahoma"/>
              </a:rPr>
              <a:t>заходів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415484" y="3667109"/>
            <a:ext cx="2041525" cy="1166495"/>
          </a:xfrm>
          <a:prstGeom prst="rect">
            <a:avLst/>
          </a:prstGeom>
        </p:spPr>
        <p:txBody>
          <a:bodyPr vert="horz" wrap="square" lIns="0" tIns="24701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945"/>
              </a:spcBef>
            </a:pPr>
            <a:r>
              <a:rPr lang="uk-UA" sz="4000" b="1" spc="-894" dirty="0">
                <a:solidFill>
                  <a:srgbClr val="172946"/>
                </a:solidFill>
                <a:latin typeface="Tahoma"/>
                <a:cs typeface="Tahoma"/>
              </a:rPr>
              <a:t>2</a:t>
            </a:r>
            <a:endParaRPr sz="4000" dirty="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655"/>
              </a:spcBef>
            </a:pP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засідання</a:t>
            </a:r>
            <a:r>
              <a:rPr sz="1400" spc="6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виконкому</a:t>
            </a:r>
            <a:endParaRPr sz="1400" dirty="0">
              <a:latin typeface="Verdana"/>
              <a:cs typeface="Verdana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3050267" y="2713097"/>
            <a:ext cx="1040765" cy="1040765"/>
            <a:chOff x="1100183" y="2713097"/>
            <a:chExt cx="1040765" cy="1040765"/>
          </a:xfrm>
        </p:grpSpPr>
        <p:sp>
          <p:nvSpPr>
            <p:cNvPr id="7" name="object 7"/>
            <p:cNvSpPr/>
            <p:nvPr/>
          </p:nvSpPr>
          <p:spPr>
            <a:xfrm>
              <a:off x="1100183" y="2713097"/>
              <a:ext cx="1040765" cy="1040765"/>
            </a:xfrm>
            <a:custGeom>
              <a:avLst/>
              <a:gdLst/>
              <a:ahLst/>
              <a:cxnLst/>
              <a:rect l="l" t="t" r="r" b="b"/>
              <a:pathLst>
                <a:path w="1040764" h="1040764">
                  <a:moveTo>
                    <a:pt x="520293" y="0"/>
                  </a:moveTo>
                  <a:lnTo>
                    <a:pt x="472936" y="2126"/>
                  </a:lnTo>
                  <a:lnTo>
                    <a:pt x="426770" y="8382"/>
                  </a:lnTo>
                  <a:lnTo>
                    <a:pt x="381978" y="18585"/>
                  </a:lnTo>
                  <a:lnTo>
                    <a:pt x="338746" y="32550"/>
                  </a:lnTo>
                  <a:lnTo>
                    <a:pt x="297255" y="50095"/>
                  </a:lnTo>
                  <a:lnTo>
                    <a:pt x="257691" y="71035"/>
                  </a:lnTo>
                  <a:lnTo>
                    <a:pt x="220236" y="95186"/>
                  </a:lnTo>
                  <a:lnTo>
                    <a:pt x="185075" y="122366"/>
                  </a:lnTo>
                  <a:lnTo>
                    <a:pt x="152390" y="152390"/>
                  </a:lnTo>
                  <a:lnTo>
                    <a:pt x="122366" y="185075"/>
                  </a:lnTo>
                  <a:lnTo>
                    <a:pt x="95186" y="220236"/>
                  </a:lnTo>
                  <a:lnTo>
                    <a:pt x="71035" y="257691"/>
                  </a:lnTo>
                  <a:lnTo>
                    <a:pt x="50095" y="297255"/>
                  </a:lnTo>
                  <a:lnTo>
                    <a:pt x="32550" y="338746"/>
                  </a:lnTo>
                  <a:lnTo>
                    <a:pt x="18585" y="381978"/>
                  </a:lnTo>
                  <a:lnTo>
                    <a:pt x="8382" y="426770"/>
                  </a:lnTo>
                  <a:lnTo>
                    <a:pt x="2126" y="472936"/>
                  </a:lnTo>
                  <a:lnTo>
                    <a:pt x="0" y="520293"/>
                  </a:lnTo>
                  <a:lnTo>
                    <a:pt x="2126" y="567650"/>
                  </a:lnTo>
                  <a:lnTo>
                    <a:pt x="8382" y="613817"/>
                  </a:lnTo>
                  <a:lnTo>
                    <a:pt x="18585" y="658608"/>
                  </a:lnTo>
                  <a:lnTo>
                    <a:pt x="32550" y="701840"/>
                  </a:lnTo>
                  <a:lnTo>
                    <a:pt x="50095" y="743331"/>
                  </a:lnTo>
                  <a:lnTo>
                    <a:pt x="71035" y="782895"/>
                  </a:lnTo>
                  <a:lnTo>
                    <a:pt x="95186" y="820350"/>
                  </a:lnTo>
                  <a:lnTo>
                    <a:pt x="122366" y="855512"/>
                  </a:lnTo>
                  <a:lnTo>
                    <a:pt x="152390" y="888196"/>
                  </a:lnTo>
                  <a:lnTo>
                    <a:pt x="185075" y="918220"/>
                  </a:lnTo>
                  <a:lnTo>
                    <a:pt x="220236" y="945400"/>
                  </a:lnTo>
                  <a:lnTo>
                    <a:pt x="257691" y="969551"/>
                  </a:lnTo>
                  <a:lnTo>
                    <a:pt x="297255" y="990491"/>
                  </a:lnTo>
                  <a:lnTo>
                    <a:pt x="338746" y="1008036"/>
                  </a:lnTo>
                  <a:lnTo>
                    <a:pt x="381978" y="1022001"/>
                  </a:lnTo>
                  <a:lnTo>
                    <a:pt x="426770" y="1032204"/>
                  </a:lnTo>
                  <a:lnTo>
                    <a:pt x="472936" y="1038460"/>
                  </a:lnTo>
                  <a:lnTo>
                    <a:pt x="520293" y="1040587"/>
                  </a:lnTo>
                  <a:lnTo>
                    <a:pt x="567648" y="1038460"/>
                  </a:lnTo>
                  <a:lnTo>
                    <a:pt x="613813" y="1032204"/>
                  </a:lnTo>
                  <a:lnTo>
                    <a:pt x="658602" y="1022001"/>
                  </a:lnTo>
                  <a:lnTo>
                    <a:pt x="701834" y="1008036"/>
                  </a:lnTo>
                  <a:lnTo>
                    <a:pt x="743323" y="990491"/>
                  </a:lnTo>
                  <a:lnTo>
                    <a:pt x="782886" y="969551"/>
                  </a:lnTo>
                  <a:lnTo>
                    <a:pt x="820340" y="945400"/>
                  </a:lnTo>
                  <a:lnTo>
                    <a:pt x="855501" y="918220"/>
                  </a:lnTo>
                  <a:lnTo>
                    <a:pt x="888185" y="888196"/>
                  </a:lnTo>
                  <a:lnTo>
                    <a:pt x="918209" y="855512"/>
                  </a:lnTo>
                  <a:lnTo>
                    <a:pt x="945388" y="820350"/>
                  </a:lnTo>
                  <a:lnTo>
                    <a:pt x="969539" y="782895"/>
                  </a:lnTo>
                  <a:lnTo>
                    <a:pt x="990479" y="743331"/>
                  </a:lnTo>
                  <a:lnTo>
                    <a:pt x="1008023" y="701840"/>
                  </a:lnTo>
                  <a:lnTo>
                    <a:pt x="1021989" y="658608"/>
                  </a:lnTo>
                  <a:lnTo>
                    <a:pt x="1032191" y="613817"/>
                  </a:lnTo>
                  <a:lnTo>
                    <a:pt x="1038448" y="567650"/>
                  </a:lnTo>
                  <a:lnTo>
                    <a:pt x="1040574" y="520293"/>
                  </a:lnTo>
                  <a:lnTo>
                    <a:pt x="1038448" y="472936"/>
                  </a:lnTo>
                  <a:lnTo>
                    <a:pt x="1032191" y="426770"/>
                  </a:lnTo>
                  <a:lnTo>
                    <a:pt x="1021989" y="381978"/>
                  </a:lnTo>
                  <a:lnTo>
                    <a:pt x="1008023" y="338746"/>
                  </a:lnTo>
                  <a:lnTo>
                    <a:pt x="990479" y="297255"/>
                  </a:lnTo>
                  <a:lnTo>
                    <a:pt x="969539" y="257691"/>
                  </a:lnTo>
                  <a:lnTo>
                    <a:pt x="945388" y="220236"/>
                  </a:lnTo>
                  <a:lnTo>
                    <a:pt x="918209" y="185075"/>
                  </a:lnTo>
                  <a:lnTo>
                    <a:pt x="888185" y="152390"/>
                  </a:lnTo>
                  <a:lnTo>
                    <a:pt x="855501" y="122366"/>
                  </a:lnTo>
                  <a:lnTo>
                    <a:pt x="820340" y="95186"/>
                  </a:lnTo>
                  <a:lnTo>
                    <a:pt x="782886" y="71035"/>
                  </a:lnTo>
                  <a:lnTo>
                    <a:pt x="743323" y="50095"/>
                  </a:lnTo>
                  <a:lnTo>
                    <a:pt x="701834" y="32550"/>
                  </a:lnTo>
                  <a:lnTo>
                    <a:pt x="658602" y="18585"/>
                  </a:lnTo>
                  <a:lnTo>
                    <a:pt x="613813" y="8382"/>
                  </a:lnTo>
                  <a:lnTo>
                    <a:pt x="567648" y="2126"/>
                  </a:lnTo>
                  <a:lnTo>
                    <a:pt x="520293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pPr algn="ctr"/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05471" y="2918390"/>
              <a:ext cx="630000" cy="630000"/>
            </a:xfrm>
            <a:prstGeom prst="rect">
              <a:avLst/>
            </a:prstGeom>
          </p:spPr>
        </p:pic>
      </p:grpSp>
      <p:sp>
        <p:nvSpPr>
          <p:cNvPr id="9" name="object 9"/>
          <p:cNvSpPr/>
          <p:nvPr/>
        </p:nvSpPr>
        <p:spPr>
          <a:xfrm>
            <a:off x="4929232" y="2782943"/>
            <a:ext cx="0" cy="2025014"/>
          </a:xfrm>
          <a:custGeom>
            <a:avLst/>
            <a:gdLst/>
            <a:ahLst/>
            <a:cxnLst/>
            <a:rect l="l" t="t" r="r" b="b"/>
            <a:pathLst>
              <a:path h="2025014">
                <a:moveTo>
                  <a:pt x="0" y="0"/>
                </a:moveTo>
                <a:lnTo>
                  <a:pt x="0" y="2024811"/>
                </a:lnTo>
              </a:path>
            </a:pathLst>
          </a:custGeom>
          <a:ln w="38100">
            <a:solidFill>
              <a:srgbClr val="172946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295569" y="3667109"/>
            <a:ext cx="2251075" cy="1166495"/>
          </a:xfrm>
          <a:prstGeom prst="rect">
            <a:avLst/>
          </a:prstGeom>
        </p:spPr>
        <p:txBody>
          <a:bodyPr vert="horz" wrap="square" lIns="0" tIns="24701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945"/>
              </a:spcBef>
            </a:pPr>
            <a:r>
              <a:rPr lang="uk-UA" sz="4000" b="1" spc="-894" dirty="0" smtClean="0">
                <a:solidFill>
                  <a:srgbClr val="172946"/>
                </a:solidFill>
                <a:latin typeface="Tahoma"/>
                <a:cs typeface="Tahoma"/>
              </a:rPr>
              <a:t>1  0</a:t>
            </a:r>
            <a:endParaRPr sz="4000" dirty="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655"/>
              </a:spcBef>
            </a:pPr>
            <a:r>
              <a:rPr sz="1400" spc="20" dirty="0">
                <a:solidFill>
                  <a:srgbClr val="172946"/>
                </a:solidFill>
                <a:latin typeface="Verdana"/>
                <a:cs typeface="Verdana"/>
              </a:rPr>
              <a:t>старостинський</a:t>
            </a:r>
            <a:r>
              <a:rPr sz="1400" spc="5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округи</a:t>
            </a:r>
            <a:endParaRPr sz="1400" dirty="0">
              <a:latin typeface="Verdana"/>
              <a:cs typeface="Verdana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6033950" y="2713097"/>
            <a:ext cx="1040765" cy="1040765"/>
            <a:chOff x="4083866" y="2713097"/>
            <a:chExt cx="1040765" cy="1040765"/>
          </a:xfrm>
        </p:grpSpPr>
        <p:sp>
          <p:nvSpPr>
            <p:cNvPr id="12" name="object 12"/>
            <p:cNvSpPr/>
            <p:nvPr/>
          </p:nvSpPr>
          <p:spPr>
            <a:xfrm>
              <a:off x="4083866" y="2713097"/>
              <a:ext cx="1040765" cy="1040765"/>
            </a:xfrm>
            <a:custGeom>
              <a:avLst/>
              <a:gdLst/>
              <a:ahLst/>
              <a:cxnLst/>
              <a:rect l="l" t="t" r="r" b="b"/>
              <a:pathLst>
                <a:path w="1040764" h="1040764">
                  <a:moveTo>
                    <a:pt x="520293" y="0"/>
                  </a:moveTo>
                  <a:lnTo>
                    <a:pt x="472936" y="2126"/>
                  </a:lnTo>
                  <a:lnTo>
                    <a:pt x="426770" y="8382"/>
                  </a:lnTo>
                  <a:lnTo>
                    <a:pt x="381978" y="18585"/>
                  </a:lnTo>
                  <a:lnTo>
                    <a:pt x="338746" y="32550"/>
                  </a:lnTo>
                  <a:lnTo>
                    <a:pt x="297255" y="50095"/>
                  </a:lnTo>
                  <a:lnTo>
                    <a:pt x="257691" y="71035"/>
                  </a:lnTo>
                  <a:lnTo>
                    <a:pt x="220236" y="95186"/>
                  </a:lnTo>
                  <a:lnTo>
                    <a:pt x="185075" y="122366"/>
                  </a:lnTo>
                  <a:lnTo>
                    <a:pt x="152390" y="152390"/>
                  </a:lnTo>
                  <a:lnTo>
                    <a:pt x="122366" y="185075"/>
                  </a:lnTo>
                  <a:lnTo>
                    <a:pt x="95186" y="220236"/>
                  </a:lnTo>
                  <a:lnTo>
                    <a:pt x="71035" y="257691"/>
                  </a:lnTo>
                  <a:lnTo>
                    <a:pt x="50095" y="297255"/>
                  </a:lnTo>
                  <a:lnTo>
                    <a:pt x="32550" y="338746"/>
                  </a:lnTo>
                  <a:lnTo>
                    <a:pt x="18585" y="381978"/>
                  </a:lnTo>
                  <a:lnTo>
                    <a:pt x="8382" y="426770"/>
                  </a:lnTo>
                  <a:lnTo>
                    <a:pt x="2126" y="472936"/>
                  </a:lnTo>
                  <a:lnTo>
                    <a:pt x="0" y="520293"/>
                  </a:lnTo>
                  <a:lnTo>
                    <a:pt x="2126" y="567650"/>
                  </a:lnTo>
                  <a:lnTo>
                    <a:pt x="8382" y="613817"/>
                  </a:lnTo>
                  <a:lnTo>
                    <a:pt x="18585" y="658608"/>
                  </a:lnTo>
                  <a:lnTo>
                    <a:pt x="32550" y="701840"/>
                  </a:lnTo>
                  <a:lnTo>
                    <a:pt x="50095" y="743331"/>
                  </a:lnTo>
                  <a:lnTo>
                    <a:pt x="71035" y="782895"/>
                  </a:lnTo>
                  <a:lnTo>
                    <a:pt x="95186" y="820350"/>
                  </a:lnTo>
                  <a:lnTo>
                    <a:pt x="122366" y="855512"/>
                  </a:lnTo>
                  <a:lnTo>
                    <a:pt x="152390" y="888196"/>
                  </a:lnTo>
                  <a:lnTo>
                    <a:pt x="185075" y="918220"/>
                  </a:lnTo>
                  <a:lnTo>
                    <a:pt x="220236" y="945400"/>
                  </a:lnTo>
                  <a:lnTo>
                    <a:pt x="257691" y="969551"/>
                  </a:lnTo>
                  <a:lnTo>
                    <a:pt x="297255" y="990491"/>
                  </a:lnTo>
                  <a:lnTo>
                    <a:pt x="338746" y="1008036"/>
                  </a:lnTo>
                  <a:lnTo>
                    <a:pt x="381978" y="1022001"/>
                  </a:lnTo>
                  <a:lnTo>
                    <a:pt x="426770" y="1032204"/>
                  </a:lnTo>
                  <a:lnTo>
                    <a:pt x="472936" y="1038460"/>
                  </a:lnTo>
                  <a:lnTo>
                    <a:pt x="520293" y="1040587"/>
                  </a:lnTo>
                  <a:lnTo>
                    <a:pt x="567650" y="1038460"/>
                  </a:lnTo>
                  <a:lnTo>
                    <a:pt x="613816" y="1032204"/>
                  </a:lnTo>
                  <a:lnTo>
                    <a:pt x="658607" y="1022001"/>
                  </a:lnTo>
                  <a:lnTo>
                    <a:pt x="701839" y="1008036"/>
                  </a:lnTo>
                  <a:lnTo>
                    <a:pt x="743328" y="990491"/>
                  </a:lnTo>
                  <a:lnTo>
                    <a:pt x="782892" y="969551"/>
                  </a:lnTo>
                  <a:lnTo>
                    <a:pt x="820346" y="945400"/>
                  </a:lnTo>
                  <a:lnTo>
                    <a:pt x="855506" y="918220"/>
                  </a:lnTo>
                  <a:lnTo>
                    <a:pt x="888190" y="888196"/>
                  </a:lnTo>
                  <a:lnTo>
                    <a:pt x="918213" y="855512"/>
                  </a:lnTo>
                  <a:lnTo>
                    <a:pt x="945391" y="820350"/>
                  </a:lnTo>
                  <a:lnTo>
                    <a:pt x="969542" y="782895"/>
                  </a:lnTo>
                  <a:lnTo>
                    <a:pt x="990481" y="743331"/>
                  </a:lnTo>
                  <a:lnTo>
                    <a:pt x="1008025" y="701840"/>
                  </a:lnTo>
                  <a:lnTo>
                    <a:pt x="1021990" y="658608"/>
                  </a:lnTo>
                  <a:lnTo>
                    <a:pt x="1032192" y="613817"/>
                  </a:lnTo>
                  <a:lnTo>
                    <a:pt x="1038448" y="567650"/>
                  </a:lnTo>
                  <a:lnTo>
                    <a:pt x="1040574" y="520293"/>
                  </a:lnTo>
                  <a:lnTo>
                    <a:pt x="1038448" y="472936"/>
                  </a:lnTo>
                  <a:lnTo>
                    <a:pt x="1032192" y="426770"/>
                  </a:lnTo>
                  <a:lnTo>
                    <a:pt x="1021990" y="381978"/>
                  </a:lnTo>
                  <a:lnTo>
                    <a:pt x="1008025" y="338746"/>
                  </a:lnTo>
                  <a:lnTo>
                    <a:pt x="990481" y="297255"/>
                  </a:lnTo>
                  <a:lnTo>
                    <a:pt x="969542" y="257691"/>
                  </a:lnTo>
                  <a:lnTo>
                    <a:pt x="945391" y="220236"/>
                  </a:lnTo>
                  <a:lnTo>
                    <a:pt x="918213" y="185075"/>
                  </a:lnTo>
                  <a:lnTo>
                    <a:pt x="888190" y="152390"/>
                  </a:lnTo>
                  <a:lnTo>
                    <a:pt x="855506" y="122366"/>
                  </a:lnTo>
                  <a:lnTo>
                    <a:pt x="820346" y="95186"/>
                  </a:lnTo>
                  <a:lnTo>
                    <a:pt x="782892" y="71035"/>
                  </a:lnTo>
                  <a:lnTo>
                    <a:pt x="743328" y="50095"/>
                  </a:lnTo>
                  <a:lnTo>
                    <a:pt x="701839" y="32550"/>
                  </a:lnTo>
                  <a:lnTo>
                    <a:pt x="658607" y="18585"/>
                  </a:lnTo>
                  <a:lnTo>
                    <a:pt x="613816" y="8382"/>
                  </a:lnTo>
                  <a:lnTo>
                    <a:pt x="567650" y="2126"/>
                  </a:lnTo>
                  <a:lnTo>
                    <a:pt x="520293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pPr algn="ctr"/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89155" y="2918390"/>
              <a:ext cx="630000" cy="630000"/>
            </a:xfrm>
            <a:prstGeom prst="rect">
              <a:avLst/>
            </a:prstGeom>
          </p:spPr>
        </p:pic>
      </p:grpSp>
      <p:sp>
        <p:nvSpPr>
          <p:cNvPr id="14" name="object 14"/>
          <p:cNvSpPr/>
          <p:nvPr/>
        </p:nvSpPr>
        <p:spPr>
          <a:xfrm>
            <a:off x="7912915" y="2782943"/>
            <a:ext cx="0" cy="2025014"/>
          </a:xfrm>
          <a:custGeom>
            <a:avLst/>
            <a:gdLst/>
            <a:ahLst/>
            <a:cxnLst/>
            <a:rect l="l" t="t" r="r" b="b"/>
            <a:pathLst>
              <a:path h="2025014">
                <a:moveTo>
                  <a:pt x="0" y="0"/>
                </a:moveTo>
                <a:lnTo>
                  <a:pt x="0" y="2024811"/>
                </a:lnTo>
              </a:path>
            </a:pathLst>
          </a:custGeom>
          <a:ln w="38100">
            <a:solidFill>
              <a:srgbClr val="172946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8516996" y="3667109"/>
            <a:ext cx="1775460" cy="1166495"/>
          </a:xfrm>
          <a:prstGeom prst="rect">
            <a:avLst/>
          </a:prstGeom>
        </p:spPr>
        <p:txBody>
          <a:bodyPr vert="horz" wrap="square" lIns="0" tIns="24701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945"/>
              </a:spcBef>
            </a:pPr>
            <a:r>
              <a:rPr lang="uk-UA" sz="4000" b="1" spc="-894" dirty="0">
                <a:solidFill>
                  <a:srgbClr val="172946"/>
                </a:solidFill>
                <a:latin typeface="Tahoma"/>
                <a:cs typeface="Tahoma"/>
              </a:rPr>
              <a:t>2</a:t>
            </a:r>
            <a:endParaRPr sz="4000" dirty="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655"/>
              </a:spcBef>
            </a:pP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трудові</a:t>
            </a:r>
            <a:r>
              <a:rPr sz="1400" spc="3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колективи</a:t>
            </a:r>
            <a:endParaRPr sz="1400" dirty="0">
              <a:latin typeface="Verdana"/>
              <a:cs typeface="Verdana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9017635" y="2713097"/>
            <a:ext cx="1040765" cy="1040765"/>
            <a:chOff x="7067551" y="2713097"/>
            <a:chExt cx="1040765" cy="1040765"/>
          </a:xfrm>
        </p:grpSpPr>
        <p:sp>
          <p:nvSpPr>
            <p:cNvPr id="17" name="object 17"/>
            <p:cNvSpPr/>
            <p:nvPr/>
          </p:nvSpPr>
          <p:spPr>
            <a:xfrm>
              <a:off x="7067551" y="2713097"/>
              <a:ext cx="1040765" cy="1040765"/>
            </a:xfrm>
            <a:custGeom>
              <a:avLst/>
              <a:gdLst/>
              <a:ahLst/>
              <a:cxnLst/>
              <a:rect l="l" t="t" r="r" b="b"/>
              <a:pathLst>
                <a:path w="1040765" h="1040764">
                  <a:moveTo>
                    <a:pt x="520293" y="0"/>
                  </a:moveTo>
                  <a:lnTo>
                    <a:pt x="472936" y="2126"/>
                  </a:lnTo>
                  <a:lnTo>
                    <a:pt x="426770" y="8382"/>
                  </a:lnTo>
                  <a:lnTo>
                    <a:pt x="381978" y="18585"/>
                  </a:lnTo>
                  <a:lnTo>
                    <a:pt x="338746" y="32550"/>
                  </a:lnTo>
                  <a:lnTo>
                    <a:pt x="297255" y="50095"/>
                  </a:lnTo>
                  <a:lnTo>
                    <a:pt x="257691" y="71035"/>
                  </a:lnTo>
                  <a:lnTo>
                    <a:pt x="220236" y="95186"/>
                  </a:lnTo>
                  <a:lnTo>
                    <a:pt x="185075" y="122366"/>
                  </a:lnTo>
                  <a:lnTo>
                    <a:pt x="152390" y="152390"/>
                  </a:lnTo>
                  <a:lnTo>
                    <a:pt x="122366" y="185075"/>
                  </a:lnTo>
                  <a:lnTo>
                    <a:pt x="95186" y="220236"/>
                  </a:lnTo>
                  <a:lnTo>
                    <a:pt x="71035" y="257691"/>
                  </a:lnTo>
                  <a:lnTo>
                    <a:pt x="50095" y="297255"/>
                  </a:lnTo>
                  <a:lnTo>
                    <a:pt x="32550" y="338746"/>
                  </a:lnTo>
                  <a:lnTo>
                    <a:pt x="18585" y="381978"/>
                  </a:lnTo>
                  <a:lnTo>
                    <a:pt x="8382" y="426770"/>
                  </a:lnTo>
                  <a:lnTo>
                    <a:pt x="2126" y="472936"/>
                  </a:lnTo>
                  <a:lnTo>
                    <a:pt x="0" y="520293"/>
                  </a:lnTo>
                  <a:lnTo>
                    <a:pt x="2126" y="567650"/>
                  </a:lnTo>
                  <a:lnTo>
                    <a:pt x="8382" y="613817"/>
                  </a:lnTo>
                  <a:lnTo>
                    <a:pt x="18585" y="658608"/>
                  </a:lnTo>
                  <a:lnTo>
                    <a:pt x="32550" y="701840"/>
                  </a:lnTo>
                  <a:lnTo>
                    <a:pt x="50095" y="743331"/>
                  </a:lnTo>
                  <a:lnTo>
                    <a:pt x="71035" y="782895"/>
                  </a:lnTo>
                  <a:lnTo>
                    <a:pt x="95186" y="820350"/>
                  </a:lnTo>
                  <a:lnTo>
                    <a:pt x="122366" y="855512"/>
                  </a:lnTo>
                  <a:lnTo>
                    <a:pt x="152390" y="888196"/>
                  </a:lnTo>
                  <a:lnTo>
                    <a:pt x="185075" y="918220"/>
                  </a:lnTo>
                  <a:lnTo>
                    <a:pt x="220236" y="945400"/>
                  </a:lnTo>
                  <a:lnTo>
                    <a:pt x="257691" y="969551"/>
                  </a:lnTo>
                  <a:lnTo>
                    <a:pt x="297255" y="990491"/>
                  </a:lnTo>
                  <a:lnTo>
                    <a:pt x="338746" y="1008036"/>
                  </a:lnTo>
                  <a:lnTo>
                    <a:pt x="381978" y="1022001"/>
                  </a:lnTo>
                  <a:lnTo>
                    <a:pt x="426770" y="1032204"/>
                  </a:lnTo>
                  <a:lnTo>
                    <a:pt x="472936" y="1038460"/>
                  </a:lnTo>
                  <a:lnTo>
                    <a:pt x="520293" y="1040587"/>
                  </a:lnTo>
                  <a:lnTo>
                    <a:pt x="567650" y="1038460"/>
                  </a:lnTo>
                  <a:lnTo>
                    <a:pt x="613816" y="1032204"/>
                  </a:lnTo>
                  <a:lnTo>
                    <a:pt x="658607" y="1022001"/>
                  </a:lnTo>
                  <a:lnTo>
                    <a:pt x="701839" y="1008036"/>
                  </a:lnTo>
                  <a:lnTo>
                    <a:pt x="743328" y="990491"/>
                  </a:lnTo>
                  <a:lnTo>
                    <a:pt x="782892" y="969551"/>
                  </a:lnTo>
                  <a:lnTo>
                    <a:pt x="820346" y="945400"/>
                  </a:lnTo>
                  <a:lnTo>
                    <a:pt x="855506" y="918220"/>
                  </a:lnTo>
                  <a:lnTo>
                    <a:pt x="888190" y="888196"/>
                  </a:lnTo>
                  <a:lnTo>
                    <a:pt x="918213" y="855512"/>
                  </a:lnTo>
                  <a:lnTo>
                    <a:pt x="945391" y="820350"/>
                  </a:lnTo>
                  <a:lnTo>
                    <a:pt x="969542" y="782895"/>
                  </a:lnTo>
                  <a:lnTo>
                    <a:pt x="990481" y="743331"/>
                  </a:lnTo>
                  <a:lnTo>
                    <a:pt x="1008025" y="701840"/>
                  </a:lnTo>
                  <a:lnTo>
                    <a:pt x="1021990" y="658608"/>
                  </a:lnTo>
                  <a:lnTo>
                    <a:pt x="1032192" y="613817"/>
                  </a:lnTo>
                  <a:lnTo>
                    <a:pt x="1038448" y="567650"/>
                  </a:lnTo>
                  <a:lnTo>
                    <a:pt x="1040574" y="520293"/>
                  </a:lnTo>
                  <a:lnTo>
                    <a:pt x="1038448" y="472936"/>
                  </a:lnTo>
                  <a:lnTo>
                    <a:pt x="1032192" y="426770"/>
                  </a:lnTo>
                  <a:lnTo>
                    <a:pt x="1021990" y="381978"/>
                  </a:lnTo>
                  <a:lnTo>
                    <a:pt x="1008025" y="338746"/>
                  </a:lnTo>
                  <a:lnTo>
                    <a:pt x="990481" y="297255"/>
                  </a:lnTo>
                  <a:lnTo>
                    <a:pt x="969542" y="257691"/>
                  </a:lnTo>
                  <a:lnTo>
                    <a:pt x="945391" y="220236"/>
                  </a:lnTo>
                  <a:lnTo>
                    <a:pt x="918213" y="185075"/>
                  </a:lnTo>
                  <a:lnTo>
                    <a:pt x="888190" y="152390"/>
                  </a:lnTo>
                  <a:lnTo>
                    <a:pt x="855506" y="122366"/>
                  </a:lnTo>
                  <a:lnTo>
                    <a:pt x="820346" y="95186"/>
                  </a:lnTo>
                  <a:lnTo>
                    <a:pt x="782892" y="71035"/>
                  </a:lnTo>
                  <a:lnTo>
                    <a:pt x="743328" y="50095"/>
                  </a:lnTo>
                  <a:lnTo>
                    <a:pt x="701839" y="32550"/>
                  </a:lnTo>
                  <a:lnTo>
                    <a:pt x="658607" y="18585"/>
                  </a:lnTo>
                  <a:lnTo>
                    <a:pt x="613816" y="8382"/>
                  </a:lnTo>
                  <a:lnTo>
                    <a:pt x="567650" y="2126"/>
                  </a:lnTo>
                  <a:lnTo>
                    <a:pt x="520293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pPr algn="ctr"/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72840" y="2918390"/>
              <a:ext cx="630000" cy="630000"/>
            </a:xfrm>
            <a:prstGeom prst="rect">
              <a:avLst/>
            </a:prstGeom>
          </p:spPr>
        </p:pic>
      </p:grpSp>
      <p:sp>
        <p:nvSpPr>
          <p:cNvPr id="19" name="object 19"/>
          <p:cNvSpPr/>
          <p:nvPr/>
        </p:nvSpPr>
        <p:spPr>
          <a:xfrm>
            <a:off x="10896600" y="2782943"/>
            <a:ext cx="0" cy="2025014"/>
          </a:xfrm>
          <a:custGeom>
            <a:avLst/>
            <a:gdLst/>
            <a:ahLst/>
            <a:cxnLst/>
            <a:rect l="l" t="t" r="r" b="b"/>
            <a:pathLst>
              <a:path h="2025014">
                <a:moveTo>
                  <a:pt x="0" y="0"/>
                </a:moveTo>
                <a:lnTo>
                  <a:pt x="0" y="2024811"/>
                </a:lnTo>
              </a:path>
            </a:pathLst>
          </a:custGeom>
          <a:ln w="38100">
            <a:solidFill>
              <a:srgbClr val="172946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4" name="object 24"/>
          <p:cNvGrpSpPr/>
          <p:nvPr/>
        </p:nvGrpSpPr>
        <p:grpSpPr>
          <a:xfrm>
            <a:off x="7026573" y="4899427"/>
            <a:ext cx="4874895" cy="1959610"/>
            <a:chOff x="7026573" y="4899427"/>
            <a:chExt cx="4874895" cy="1959610"/>
          </a:xfrm>
        </p:grpSpPr>
        <p:sp>
          <p:nvSpPr>
            <p:cNvPr id="25" name="object 25"/>
            <p:cNvSpPr/>
            <p:nvPr/>
          </p:nvSpPr>
          <p:spPr>
            <a:xfrm>
              <a:off x="10167582" y="4899431"/>
              <a:ext cx="361315" cy="1958975"/>
            </a:xfrm>
            <a:custGeom>
              <a:avLst/>
              <a:gdLst/>
              <a:ahLst/>
              <a:cxnLst/>
              <a:rect l="l" t="t" r="r" b="b"/>
              <a:pathLst>
                <a:path w="361315" h="1958975">
                  <a:moveTo>
                    <a:pt x="360705" y="378167"/>
                  </a:moveTo>
                  <a:lnTo>
                    <a:pt x="295516" y="378167"/>
                  </a:lnTo>
                  <a:lnTo>
                    <a:pt x="295516" y="290182"/>
                  </a:lnTo>
                  <a:lnTo>
                    <a:pt x="303987" y="290182"/>
                  </a:lnTo>
                  <a:lnTo>
                    <a:pt x="303987" y="276644"/>
                  </a:lnTo>
                  <a:lnTo>
                    <a:pt x="243865" y="276644"/>
                  </a:lnTo>
                  <a:lnTo>
                    <a:pt x="243865" y="227584"/>
                  </a:lnTo>
                  <a:lnTo>
                    <a:pt x="248945" y="227584"/>
                  </a:lnTo>
                  <a:lnTo>
                    <a:pt x="248945" y="216585"/>
                  </a:lnTo>
                  <a:lnTo>
                    <a:pt x="223545" y="216585"/>
                  </a:lnTo>
                  <a:lnTo>
                    <a:pt x="223545" y="169202"/>
                  </a:lnTo>
                  <a:lnTo>
                    <a:pt x="195580" y="169202"/>
                  </a:lnTo>
                  <a:lnTo>
                    <a:pt x="195580" y="0"/>
                  </a:lnTo>
                  <a:lnTo>
                    <a:pt x="185445" y="0"/>
                  </a:lnTo>
                  <a:lnTo>
                    <a:pt x="185445" y="169202"/>
                  </a:lnTo>
                  <a:lnTo>
                    <a:pt x="174421" y="169202"/>
                  </a:lnTo>
                  <a:lnTo>
                    <a:pt x="174421" y="74447"/>
                  </a:lnTo>
                  <a:lnTo>
                    <a:pt x="165125" y="74447"/>
                  </a:lnTo>
                  <a:lnTo>
                    <a:pt x="165125" y="169202"/>
                  </a:lnTo>
                  <a:lnTo>
                    <a:pt x="136334" y="169202"/>
                  </a:lnTo>
                  <a:lnTo>
                    <a:pt x="136334" y="216585"/>
                  </a:lnTo>
                  <a:lnTo>
                    <a:pt x="106680" y="216585"/>
                  </a:lnTo>
                  <a:lnTo>
                    <a:pt x="106680" y="227584"/>
                  </a:lnTo>
                  <a:lnTo>
                    <a:pt x="116014" y="227584"/>
                  </a:lnTo>
                  <a:lnTo>
                    <a:pt x="116014" y="276644"/>
                  </a:lnTo>
                  <a:lnTo>
                    <a:pt x="56730" y="276644"/>
                  </a:lnTo>
                  <a:lnTo>
                    <a:pt x="56730" y="290182"/>
                  </a:lnTo>
                  <a:lnTo>
                    <a:pt x="65201" y="290182"/>
                  </a:lnTo>
                  <a:lnTo>
                    <a:pt x="65201" y="378167"/>
                  </a:lnTo>
                  <a:lnTo>
                    <a:pt x="0" y="378167"/>
                  </a:lnTo>
                  <a:lnTo>
                    <a:pt x="0" y="392544"/>
                  </a:lnTo>
                  <a:lnTo>
                    <a:pt x="10109" y="392544"/>
                  </a:lnTo>
                  <a:lnTo>
                    <a:pt x="10109" y="1958568"/>
                  </a:lnTo>
                  <a:lnTo>
                    <a:pt x="351383" y="1958568"/>
                  </a:lnTo>
                  <a:lnTo>
                    <a:pt x="351383" y="392544"/>
                  </a:lnTo>
                  <a:lnTo>
                    <a:pt x="360705" y="392544"/>
                  </a:lnTo>
                  <a:lnTo>
                    <a:pt x="360705" y="378167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206545" y="5206529"/>
              <a:ext cx="283210" cy="1308100"/>
            </a:xfrm>
            <a:custGeom>
              <a:avLst/>
              <a:gdLst/>
              <a:ahLst/>
              <a:cxnLst/>
              <a:rect l="l" t="t" r="r" b="b"/>
              <a:pathLst>
                <a:path w="283209" h="1308100">
                  <a:moveTo>
                    <a:pt x="26238" y="461086"/>
                  </a:moveTo>
                  <a:lnTo>
                    <a:pt x="0" y="461086"/>
                  </a:lnTo>
                  <a:lnTo>
                    <a:pt x="0" y="532142"/>
                  </a:lnTo>
                  <a:lnTo>
                    <a:pt x="26238" y="532142"/>
                  </a:lnTo>
                  <a:lnTo>
                    <a:pt x="26238" y="461086"/>
                  </a:lnTo>
                  <a:close/>
                </a:path>
                <a:path w="283209" h="1308100">
                  <a:moveTo>
                    <a:pt x="58420" y="0"/>
                  </a:moveTo>
                  <a:lnTo>
                    <a:pt x="47421" y="0"/>
                  </a:lnTo>
                  <a:lnTo>
                    <a:pt x="47421" y="60071"/>
                  </a:lnTo>
                  <a:lnTo>
                    <a:pt x="58420" y="60071"/>
                  </a:lnTo>
                  <a:lnTo>
                    <a:pt x="58420" y="0"/>
                  </a:lnTo>
                  <a:close/>
                </a:path>
                <a:path w="283209" h="1308100">
                  <a:moveTo>
                    <a:pt x="77876" y="1015225"/>
                  </a:moveTo>
                  <a:lnTo>
                    <a:pt x="51638" y="1015225"/>
                  </a:lnTo>
                  <a:lnTo>
                    <a:pt x="51638" y="1035837"/>
                  </a:lnTo>
                  <a:lnTo>
                    <a:pt x="77876" y="1035837"/>
                  </a:lnTo>
                  <a:lnTo>
                    <a:pt x="77876" y="1015225"/>
                  </a:lnTo>
                  <a:close/>
                </a:path>
                <a:path w="283209" h="1308100">
                  <a:moveTo>
                    <a:pt x="77876" y="793559"/>
                  </a:moveTo>
                  <a:lnTo>
                    <a:pt x="51638" y="793559"/>
                  </a:lnTo>
                  <a:lnTo>
                    <a:pt x="51638" y="864628"/>
                  </a:lnTo>
                  <a:lnTo>
                    <a:pt x="77876" y="864628"/>
                  </a:lnTo>
                  <a:lnTo>
                    <a:pt x="77876" y="793559"/>
                  </a:lnTo>
                  <a:close/>
                </a:path>
                <a:path w="283209" h="1308100">
                  <a:moveTo>
                    <a:pt x="77876" y="571906"/>
                  </a:moveTo>
                  <a:lnTo>
                    <a:pt x="51638" y="571906"/>
                  </a:lnTo>
                  <a:lnTo>
                    <a:pt x="51638" y="642975"/>
                  </a:lnTo>
                  <a:lnTo>
                    <a:pt x="77876" y="642975"/>
                  </a:lnTo>
                  <a:lnTo>
                    <a:pt x="77876" y="571906"/>
                  </a:lnTo>
                  <a:close/>
                </a:path>
                <a:path w="283209" h="1308100">
                  <a:moveTo>
                    <a:pt x="77876" y="128600"/>
                  </a:moveTo>
                  <a:lnTo>
                    <a:pt x="51638" y="128600"/>
                  </a:lnTo>
                  <a:lnTo>
                    <a:pt x="51638" y="199669"/>
                  </a:lnTo>
                  <a:lnTo>
                    <a:pt x="77876" y="199669"/>
                  </a:lnTo>
                  <a:lnTo>
                    <a:pt x="77876" y="128600"/>
                  </a:lnTo>
                  <a:close/>
                </a:path>
                <a:path w="283209" h="1308100">
                  <a:moveTo>
                    <a:pt x="88036" y="0"/>
                  </a:moveTo>
                  <a:lnTo>
                    <a:pt x="77050" y="0"/>
                  </a:lnTo>
                  <a:lnTo>
                    <a:pt x="77050" y="60071"/>
                  </a:lnTo>
                  <a:lnTo>
                    <a:pt x="88036" y="60071"/>
                  </a:lnTo>
                  <a:lnTo>
                    <a:pt x="88036" y="0"/>
                  </a:lnTo>
                  <a:close/>
                </a:path>
                <a:path w="283209" h="1308100">
                  <a:moveTo>
                    <a:pt x="117690" y="0"/>
                  </a:moveTo>
                  <a:lnTo>
                    <a:pt x="106667" y="0"/>
                  </a:lnTo>
                  <a:lnTo>
                    <a:pt x="106667" y="60071"/>
                  </a:lnTo>
                  <a:lnTo>
                    <a:pt x="117690" y="60071"/>
                  </a:lnTo>
                  <a:lnTo>
                    <a:pt x="117690" y="0"/>
                  </a:lnTo>
                  <a:close/>
                </a:path>
                <a:path w="283209" h="1308100">
                  <a:moveTo>
                    <a:pt x="128689" y="1236878"/>
                  </a:moveTo>
                  <a:lnTo>
                    <a:pt x="102450" y="1236878"/>
                  </a:lnTo>
                  <a:lnTo>
                    <a:pt x="102450" y="1307947"/>
                  </a:lnTo>
                  <a:lnTo>
                    <a:pt x="128689" y="1307947"/>
                  </a:lnTo>
                  <a:lnTo>
                    <a:pt x="128689" y="1236878"/>
                  </a:lnTo>
                  <a:close/>
                </a:path>
                <a:path w="283209" h="1308100">
                  <a:moveTo>
                    <a:pt x="128689" y="793559"/>
                  </a:moveTo>
                  <a:lnTo>
                    <a:pt x="102450" y="793559"/>
                  </a:lnTo>
                  <a:lnTo>
                    <a:pt x="102450" y="864628"/>
                  </a:lnTo>
                  <a:lnTo>
                    <a:pt x="128689" y="864628"/>
                  </a:lnTo>
                  <a:lnTo>
                    <a:pt x="128689" y="793559"/>
                  </a:lnTo>
                  <a:close/>
                </a:path>
                <a:path w="283209" h="1308100">
                  <a:moveTo>
                    <a:pt x="147320" y="0"/>
                  </a:moveTo>
                  <a:lnTo>
                    <a:pt x="136321" y="0"/>
                  </a:lnTo>
                  <a:lnTo>
                    <a:pt x="136321" y="60071"/>
                  </a:lnTo>
                  <a:lnTo>
                    <a:pt x="147320" y="60071"/>
                  </a:lnTo>
                  <a:lnTo>
                    <a:pt x="147320" y="0"/>
                  </a:lnTo>
                  <a:close/>
                </a:path>
                <a:path w="283209" h="1308100">
                  <a:moveTo>
                    <a:pt x="176949" y="0"/>
                  </a:moveTo>
                  <a:lnTo>
                    <a:pt x="165950" y="0"/>
                  </a:lnTo>
                  <a:lnTo>
                    <a:pt x="165950" y="60071"/>
                  </a:lnTo>
                  <a:lnTo>
                    <a:pt x="176949" y="60071"/>
                  </a:lnTo>
                  <a:lnTo>
                    <a:pt x="176949" y="0"/>
                  </a:lnTo>
                  <a:close/>
                </a:path>
                <a:path w="283209" h="1308100">
                  <a:moveTo>
                    <a:pt x="180327" y="1126045"/>
                  </a:moveTo>
                  <a:lnTo>
                    <a:pt x="154089" y="1126045"/>
                  </a:lnTo>
                  <a:lnTo>
                    <a:pt x="154089" y="1197114"/>
                  </a:lnTo>
                  <a:lnTo>
                    <a:pt x="180327" y="1197114"/>
                  </a:lnTo>
                  <a:lnTo>
                    <a:pt x="180327" y="1126045"/>
                  </a:lnTo>
                  <a:close/>
                </a:path>
                <a:path w="283209" h="1308100">
                  <a:moveTo>
                    <a:pt x="180327" y="571906"/>
                  </a:moveTo>
                  <a:lnTo>
                    <a:pt x="154089" y="571906"/>
                  </a:lnTo>
                  <a:lnTo>
                    <a:pt x="154089" y="642975"/>
                  </a:lnTo>
                  <a:lnTo>
                    <a:pt x="180327" y="642975"/>
                  </a:lnTo>
                  <a:lnTo>
                    <a:pt x="180327" y="571906"/>
                  </a:lnTo>
                  <a:close/>
                </a:path>
                <a:path w="283209" h="1308100">
                  <a:moveTo>
                    <a:pt x="180327" y="239420"/>
                  </a:moveTo>
                  <a:lnTo>
                    <a:pt x="154089" y="239420"/>
                  </a:lnTo>
                  <a:lnTo>
                    <a:pt x="154089" y="310489"/>
                  </a:lnTo>
                  <a:lnTo>
                    <a:pt x="180327" y="310489"/>
                  </a:lnTo>
                  <a:lnTo>
                    <a:pt x="180327" y="239420"/>
                  </a:lnTo>
                  <a:close/>
                </a:path>
                <a:path w="283209" h="1308100">
                  <a:moveTo>
                    <a:pt x="206590" y="0"/>
                  </a:moveTo>
                  <a:lnTo>
                    <a:pt x="195580" y="0"/>
                  </a:lnTo>
                  <a:lnTo>
                    <a:pt x="195580" y="60071"/>
                  </a:lnTo>
                  <a:lnTo>
                    <a:pt x="206590" y="60071"/>
                  </a:lnTo>
                  <a:lnTo>
                    <a:pt x="206590" y="0"/>
                  </a:lnTo>
                  <a:close/>
                </a:path>
                <a:path w="283209" h="1308100">
                  <a:moveTo>
                    <a:pt x="231140" y="904392"/>
                  </a:moveTo>
                  <a:lnTo>
                    <a:pt x="204901" y="904392"/>
                  </a:lnTo>
                  <a:lnTo>
                    <a:pt x="204901" y="975461"/>
                  </a:lnTo>
                  <a:lnTo>
                    <a:pt x="231140" y="975461"/>
                  </a:lnTo>
                  <a:lnTo>
                    <a:pt x="231140" y="904392"/>
                  </a:lnTo>
                  <a:close/>
                </a:path>
                <a:path w="283209" h="1308100">
                  <a:moveTo>
                    <a:pt x="231140" y="350253"/>
                  </a:moveTo>
                  <a:lnTo>
                    <a:pt x="204901" y="350253"/>
                  </a:lnTo>
                  <a:lnTo>
                    <a:pt x="204901" y="421322"/>
                  </a:lnTo>
                  <a:lnTo>
                    <a:pt x="231140" y="421322"/>
                  </a:lnTo>
                  <a:lnTo>
                    <a:pt x="231140" y="350253"/>
                  </a:lnTo>
                  <a:close/>
                </a:path>
                <a:path w="283209" h="1308100">
                  <a:moveTo>
                    <a:pt x="236220" y="0"/>
                  </a:moveTo>
                  <a:lnTo>
                    <a:pt x="225221" y="0"/>
                  </a:lnTo>
                  <a:lnTo>
                    <a:pt x="225221" y="60071"/>
                  </a:lnTo>
                  <a:lnTo>
                    <a:pt x="236220" y="60071"/>
                  </a:lnTo>
                  <a:lnTo>
                    <a:pt x="236220" y="0"/>
                  </a:lnTo>
                  <a:close/>
                </a:path>
                <a:path w="283209" h="1308100">
                  <a:moveTo>
                    <a:pt x="282790" y="1126045"/>
                  </a:moveTo>
                  <a:lnTo>
                    <a:pt x="256552" y="1126045"/>
                  </a:lnTo>
                  <a:lnTo>
                    <a:pt x="256552" y="1197114"/>
                  </a:lnTo>
                  <a:lnTo>
                    <a:pt x="282790" y="1197114"/>
                  </a:lnTo>
                  <a:lnTo>
                    <a:pt x="282790" y="1126045"/>
                  </a:lnTo>
                  <a:close/>
                </a:path>
                <a:path w="283209" h="1308100">
                  <a:moveTo>
                    <a:pt x="282790" y="682739"/>
                  </a:moveTo>
                  <a:lnTo>
                    <a:pt x="256552" y="682739"/>
                  </a:lnTo>
                  <a:lnTo>
                    <a:pt x="256552" y="753808"/>
                  </a:lnTo>
                  <a:lnTo>
                    <a:pt x="282790" y="753808"/>
                  </a:lnTo>
                  <a:lnTo>
                    <a:pt x="282790" y="682739"/>
                  </a:lnTo>
                  <a:close/>
                </a:path>
                <a:path w="283209" h="1308100">
                  <a:moveTo>
                    <a:pt x="282790" y="350253"/>
                  </a:moveTo>
                  <a:lnTo>
                    <a:pt x="256552" y="350253"/>
                  </a:lnTo>
                  <a:lnTo>
                    <a:pt x="256552" y="421322"/>
                  </a:lnTo>
                  <a:lnTo>
                    <a:pt x="282790" y="421322"/>
                  </a:lnTo>
                  <a:lnTo>
                    <a:pt x="282790" y="350253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331380" y="5836272"/>
              <a:ext cx="361315" cy="1022350"/>
            </a:xfrm>
            <a:custGeom>
              <a:avLst/>
              <a:gdLst/>
              <a:ahLst/>
              <a:cxnLst/>
              <a:rect l="l" t="t" r="r" b="b"/>
              <a:pathLst>
                <a:path w="361315" h="1022350">
                  <a:moveTo>
                    <a:pt x="360705" y="0"/>
                  </a:moveTo>
                  <a:lnTo>
                    <a:pt x="0" y="0"/>
                  </a:lnTo>
                  <a:lnTo>
                    <a:pt x="0" y="14376"/>
                  </a:lnTo>
                  <a:lnTo>
                    <a:pt x="9321" y="14376"/>
                  </a:lnTo>
                  <a:lnTo>
                    <a:pt x="9321" y="1021727"/>
                  </a:lnTo>
                  <a:lnTo>
                    <a:pt x="351396" y="1021727"/>
                  </a:lnTo>
                  <a:lnTo>
                    <a:pt x="351396" y="14376"/>
                  </a:lnTo>
                  <a:lnTo>
                    <a:pt x="360705" y="14376"/>
                  </a:lnTo>
                  <a:lnTo>
                    <a:pt x="360705" y="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370331" y="5893790"/>
              <a:ext cx="283210" cy="625475"/>
            </a:xfrm>
            <a:custGeom>
              <a:avLst/>
              <a:gdLst/>
              <a:ahLst/>
              <a:cxnLst/>
              <a:rect l="l" t="t" r="r" b="b"/>
              <a:pathLst>
                <a:path w="283209" h="625475">
                  <a:moveTo>
                    <a:pt x="26238" y="332486"/>
                  </a:moveTo>
                  <a:lnTo>
                    <a:pt x="0" y="332486"/>
                  </a:lnTo>
                  <a:lnTo>
                    <a:pt x="0" y="403555"/>
                  </a:lnTo>
                  <a:lnTo>
                    <a:pt x="26238" y="403555"/>
                  </a:lnTo>
                  <a:lnTo>
                    <a:pt x="26238" y="332486"/>
                  </a:lnTo>
                  <a:close/>
                </a:path>
                <a:path w="283209" h="625475">
                  <a:moveTo>
                    <a:pt x="77914" y="443318"/>
                  </a:moveTo>
                  <a:lnTo>
                    <a:pt x="51650" y="443318"/>
                  </a:lnTo>
                  <a:lnTo>
                    <a:pt x="51650" y="514388"/>
                  </a:lnTo>
                  <a:lnTo>
                    <a:pt x="77914" y="514388"/>
                  </a:lnTo>
                  <a:lnTo>
                    <a:pt x="77914" y="443318"/>
                  </a:lnTo>
                  <a:close/>
                </a:path>
                <a:path w="283209" h="625475">
                  <a:moveTo>
                    <a:pt x="77914" y="0"/>
                  </a:moveTo>
                  <a:lnTo>
                    <a:pt x="51650" y="0"/>
                  </a:lnTo>
                  <a:lnTo>
                    <a:pt x="51650" y="71069"/>
                  </a:lnTo>
                  <a:lnTo>
                    <a:pt x="77914" y="71069"/>
                  </a:lnTo>
                  <a:lnTo>
                    <a:pt x="77914" y="0"/>
                  </a:lnTo>
                  <a:close/>
                </a:path>
                <a:path w="283209" h="625475">
                  <a:moveTo>
                    <a:pt x="180365" y="443318"/>
                  </a:moveTo>
                  <a:lnTo>
                    <a:pt x="154101" y="443318"/>
                  </a:lnTo>
                  <a:lnTo>
                    <a:pt x="154101" y="514388"/>
                  </a:lnTo>
                  <a:lnTo>
                    <a:pt x="180365" y="514388"/>
                  </a:lnTo>
                  <a:lnTo>
                    <a:pt x="180365" y="443318"/>
                  </a:lnTo>
                  <a:close/>
                </a:path>
                <a:path w="283209" h="625475">
                  <a:moveTo>
                    <a:pt x="180365" y="110832"/>
                  </a:moveTo>
                  <a:lnTo>
                    <a:pt x="154101" y="110832"/>
                  </a:lnTo>
                  <a:lnTo>
                    <a:pt x="154101" y="181902"/>
                  </a:lnTo>
                  <a:lnTo>
                    <a:pt x="180365" y="181902"/>
                  </a:lnTo>
                  <a:lnTo>
                    <a:pt x="180365" y="110832"/>
                  </a:lnTo>
                  <a:close/>
                </a:path>
                <a:path w="283209" h="625475">
                  <a:moveTo>
                    <a:pt x="231152" y="221665"/>
                  </a:moveTo>
                  <a:lnTo>
                    <a:pt x="204914" y="221665"/>
                  </a:lnTo>
                  <a:lnTo>
                    <a:pt x="204914" y="292722"/>
                  </a:lnTo>
                  <a:lnTo>
                    <a:pt x="231152" y="292722"/>
                  </a:lnTo>
                  <a:lnTo>
                    <a:pt x="231152" y="221665"/>
                  </a:lnTo>
                  <a:close/>
                </a:path>
                <a:path w="283209" h="625475">
                  <a:moveTo>
                    <a:pt x="282816" y="554151"/>
                  </a:moveTo>
                  <a:lnTo>
                    <a:pt x="256552" y="554151"/>
                  </a:lnTo>
                  <a:lnTo>
                    <a:pt x="256552" y="625208"/>
                  </a:lnTo>
                  <a:lnTo>
                    <a:pt x="282816" y="625208"/>
                  </a:lnTo>
                  <a:lnTo>
                    <a:pt x="282816" y="554151"/>
                  </a:lnTo>
                  <a:close/>
                </a:path>
                <a:path w="283209" h="625475">
                  <a:moveTo>
                    <a:pt x="282816" y="221665"/>
                  </a:moveTo>
                  <a:lnTo>
                    <a:pt x="256552" y="221665"/>
                  </a:lnTo>
                  <a:lnTo>
                    <a:pt x="256552" y="292722"/>
                  </a:lnTo>
                  <a:lnTo>
                    <a:pt x="282816" y="292722"/>
                  </a:lnTo>
                  <a:lnTo>
                    <a:pt x="282816" y="221665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262772" y="5227446"/>
              <a:ext cx="3188335" cy="1630680"/>
            </a:xfrm>
            <a:custGeom>
              <a:avLst/>
              <a:gdLst/>
              <a:ahLst/>
              <a:cxnLst/>
              <a:rect l="l" t="t" r="r" b="b"/>
              <a:pathLst>
                <a:path w="3188334" h="1630679">
                  <a:moveTo>
                    <a:pt x="597801" y="934326"/>
                  </a:moveTo>
                  <a:lnTo>
                    <a:pt x="561390" y="934326"/>
                  </a:lnTo>
                  <a:lnTo>
                    <a:pt x="561390" y="371957"/>
                  </a:lnTo>
                  <a:lnTo>
                    <a:pt x="467410" y="371957"/>
                  </a:lnTo>
                  <a:lnTo>
                    <a:pt x="467410" y="220891"/>
                  </a:lnTo>
                  <a:lnTo>
                    <a:pt x="433539" y="220891"/>
                  </a:lnTo>
                  <a:lnTo>
                    <a:pt x="433539" y="0"/>
                  </a:lnTo>
                  <a:lnTo>
                    <a:pt x="60972" y="0"/>
                  </a:lnTo>
                  <a:lnTo>
                    <a:pt x="60972" y="220891"/>
                  </a:lnTo>
                  <a:lnTo>
                    <a:pt x="60972" y="371957"/>
                  </a:lnTo>
                  <a:lnTo>
                    <a:pt x="0" y="371957"/>
                  </a:lnTo>
                  <a:lnTo>
                    <a:pt x="0" y="934326"/>
                  </a:lnTo>
                  <a:lnTo>
                    <a:pt x="231178" y="934326"/>
                  </a:lnTo>
                  <a:lnTo>
                    <a:pt x="231178" y="1629994"/>
                  </a:lnTo>
                  <a:lnTo>
                    <a:pt x="597801" y="1629994"/>
                  </a:lnTo>
                  <a:lnTo>
                    <a:pt x="597801" y="934326"/>
                  </a:lnTo>
                  <a:close/>
                </a:path>
                <a:path w="3188334" h="1630679">
                  <a:moveTo>
                    <a:pt x="3187916" y="352501"/>
                  </a:moveTo>
                  <a:lnTo>
                    <a:pt x="2510548" y="212064"/>
                  </a:lnTo>
                  <a:lnTo>
                    <a:pt x="2573972" y="1630553"/>
                  </a:lnTo>
                  <a:lnTo>
                    <a:pt x="3187916" y="1630553"/>
                  </a:lnTo>
                  <a:lnTo>
                    <a:pt x="3187916" y="352501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026567" y="5418975"/>
              <a:ext cx="4874895" cy="1440180"/>
            </a:xfrm>
            <a:custGeom>
              <a:avLst/>
              <a:gdLst/>
              <a:ahLst/>
              <a:cxnLst/>
              <a:rect l="l" t="t" r="r" b="b"/>
              <a:pathLst>
                <a:path w="4874895" h="1440179">
                  <a:moveTo>
                    <a:pt x="165950" y="765009"/>
                  </a:moveTo>
                  <a:lnTo>
                    <a:pt x="114312" y="765009"/>
                  </a:lnTo>
                  <a:lnTo>
                    <a:pt x="114312" y="713409"/>
                  </a:lnTo>
                  <a:lnTo>
                    <a:pt x="72834" y="713409"/>
                  </a:lnTo>
                  <a:lnTo>
                    <a:pt x="72834" y="577202"/>
                  </a:lnTo>
                  <a:lnTo>
                    <a:pt x="64363" y="577202"/>
                  </a:lnTo>
                  <a:lnTo>
                    <a:pt x="64363" y="713409"/>
                  </a:lnTo>
                  <a:lnTo>
                    <a:pt x="44869" y="713409"/>
                  </a:lnTo>
                  <a:lnTo>
                    <a:pt x="44869" y="542518"/>
                  </a:lnTo>
                  <a:lnTo>
                    <a:pt x="36398" y="542518"/>
                  </a:lnTo>
                  <a:lnTo>
                    <a:pt x="36398" y="713409"/>
                  </a:lnTo>
                  <a:lnTo>
                    <a:pt x="12687" y="713409"/>
                  </a:lnTo>
                  <a:lnTo>
                    <a:pt x="12687" y="765009"/>
                  </a:lnTo>
                  <a:lnTo>
                    <a:pt x="0" y="765009"/>
                  </a:lnTo>
                  <a:lnTo>
                    <a:pt x="0" y="1439024"/>
                  </a:lnTo>
                  <a:lnTo>
                    <a:pt x="165950" y="1439024"/>
                  </a:lnTo>
                  <a:lnTo>
                    <a:pt x="165950" y="765009"/>
                  </a:lnTo>
                  <a:close/>
                </a:path>
                <a:path w="4874895" h="1440179">
                  <a:moveTo>
                    <a:pt x="1508861" y="711720"/>
                  </a:moveTo>
                  <a:lnTo>
                    <a:pt x="1467383" y="711720"/>
                  </a:lnTo>
                  <a:lnTo>
                    <a:pt x="1467383" y="687184"/>
                  </a:lnTo>
                  <a:lnTo>
                    <a:pt x="1414881" y="687184"/>
                  </a:lnTo>
                  <a:lnTo>
                    <a:pt x="1414881" y="646582"/>
                  </a:lnTo>
                  <a:lnTo>
                    <a:pt x="979652" y="646582"/>
                  </a:lnTo>
                  <a:lnTo>
                    <a:pt x="979652" y="687184"/>
                  </a:lnTo>
                  <a:lnTo>
                    <a:pt x="926312" y="687184"/>
                  </a:lnTo>
                  <a:lnTo>
                    <a:pt x="926312" y="711720"/>
                  </a:lnTo>
                  <a:lnTo>
                    <a:pt x="883970" y="711720"/>
                  </a:lnTo>
                  <a:lnTo>
                    <a:pt x="883970" y="725258"/>
                  </a:lnTo>
                  <a:lnTo>
                    <a:pt x="926312" y="725258"/>
                  </a:lnTo>
                  <a:lnTo>
                    <a:pt x="926312" y="1269238"/>
                  </a:lnTo>
                  <a:lnTo>
                    <a:pt x="854354" y="1269238"/>
                  </a:lnTo>
                  <a:lnTo>
                    <a:pt x="854354" y="1167714"/>
                  </a:lnTo>
                  <a:lnTo>
                    <a:pt x="472465" y="1167714"/>
                  </a:lnTo>
                  <a:lnTo>
                    <a:pt x="472465" y="1292072"/>
                  </a:lnTo>
                  <a:lnTo>
                    <a:pt x="472465" y="1439024"/>
                  </a:lnTo>
                  <a:lnTo>
                    <a:pt x="608787" y="1439024"/>
                  </a:lnTo>
                  <a:lnTo>
                    <a:pt x="1467383" y="1439024"/>
                  </a:lnTo>
                  <a:lnTo>
                    <a:pt x="1467383" y="725258"/>
                  </a:lnTo>
                  <a:lnTo>
                    <a:pt x="1508861" y="725258"/>
                  </a:lnTo>
                  <a:lnTo>
                    <a:pt x="1508861" y="711720"/>
                  </a:lnTo>
                  <a:close/>
                </a:path>
                <a:path w="4874895" h="1440179">
                  <a:moveTo>
                    <a:pt x="2882239" y="958748"/>
                  </a:moveTo>
                  <a:lnTo>
                    <a:pt x="2617216" y="958748"/>
                  </a:lnTo>
                  <a:lnTo>
                    <a:pt x="2617216" y="967638"/>
                  </a:lnTo>
                  <a:lnTo>
                    <a:pt x="2639237" y="967638"/>
                  </a:lnTo>
                  <a:lnTo>
                    <a:pt x="2639237" y="1177023"/>
                  </a:lnTo>
                  <a:lnTo>
                    <a:pt x="2590977" y="1177023"/>
                  </a:lnTo>
                  <a:lnTo>
                    <a:pt x="2544407" y="1415376"/>
                  </a:lnTo>
                  <a:lnTo>
                    <a:pt x="2544407" y="1147597"/>
                  </a:lnTo>
                  <a:lnTo>
                    <a:pt x="2544407" y="634733"/>
                  </a:lnTo>
                  <a:lnTo>
                    <a:pt x="2524087" y="634733"/>
                  </a:lnTo>
                  <a:lnTo>
                    <a:pt x="2524087" y="351637"/>
                  </a:lnTo>
                  <a:lnTo>
                    <a:pt x="2421636" y="351637"/>
                  </a:lnTo>
                  <a:lnTo>
                    <a:pt x="2421636" y="245008"/>
                  </a:lnTo>
                  <a:lnTo>
                    <a:pt x="2367432" y="245008"/>
                  </a:lnTo>
                  <a:lnTo>
                    <a:pt x="2367432" y="153606"/>
                  </a:lnTo>
                  <a:lnTo>
                    <a:pt x="2347976" y="153606"/>
                  </a:lnTo>
                  <a:lnTo>
                    <a:pt x="2347976" y="0"/>
                  </a:lnTo>
                  <a:lnTo>
                    <a:pt x="2342896" y="0"/>
                  </a:lnTo>
                  <a:lnTo>
                    <a:pt x="2342896" y="153606"/>
                  </a:lnTo>
                  <a:lnTo>
                    <a:pt x="2324265" y="153606"/>
                  </a:lnTo>
                  <a:lnTo>
                    <a:pt x="2324265" y="245008"/>
                  </a:lnTo>
                  <a:lnTo>
                    <a:pt x="2269223" y="245008"/>
                  </a:lnTo>
                  <a:lnTo>
                    <a:pt x="2269223" y="351637"/>
                  </a:lnTo>
                  <a:lnTo>
                    <a:pt x="2167610" y="351637"/>
                  </a:lnTo>
                  <a:lnTo>
                    <a:pt x="2167610" y="634733"/>
                  </a:lnTo>
                  <a:lnTo>
                    <a:pt x="2146452" y="634733"/>
                  </a:lnTo>
                  <a:lnTo>
                    <a:pt x="2146452" y="1147597"/>
                  </a:lnTo>
                  <a:lnTo>
                    <a:pt x="1988959" y="1147597"/>
                  </a:lnTo>
                  <a:lnTo>
                    <a:pt x="1988959" y="1439557"/>
                  </a:lnTo>
                  <a:lnTo>
                    <a:pt x="2544407" y="1439557"/>
                  </a:lnTo>
                  <a:lnTo>
                    <a:pt x="2544407" y="1439024"/>
                  </a:lnTo>
                  <a:lnTo>
                    <a:pt x="2784868" y="1439024"/>
                  </a:lnTo>
                  <a:lnTo>
                    <a:pt x="2784868" y="1438605"/>
                  </a:lnTo>
                  <a:lnTo>
                    <a:pt x="2882239" y="1438605"/>
                  </a:lnTo>
                  <a:lnTo>
                    <a:pt x="2882239" y="967638"/>
                  </a:lnTo>
                  <a:lnTo>
                    <a:pt x="2882239" y="958748"/>
                  </a:lnTo>
                  <a:close/>
                </a:path>
                <a:path w="4874895" h="1440179">
                  <a:moveTo>
                    <a:pt x="4378236" y="1175334"/>
                  </a:moveTo>
                  <a:lnTo>
                    <a:pt x="4306417" y="1175334"/>
                  </a:lnTo>
                  <a:lnTo>
                    <a:pt x="4306417" y="1439024"/>
                  </a:lnTo>
                  <a:lnTo>
                    <a:pt x="4378236" y="1439024"/>
                  </a:lnTo>
                  <a:lnTo>
                    <a:pt x="4378236" y="1175334"/>
                  </a:lnTo>
                  <a:close/>
                </a:path>
                <a:path w="4874895" h="1440179">
                  <a:moveTo>
                    <a:pt x="4874590" y="519684"/>
                  </a:moveTo>
                  <a:lnTo>
                    <a:pt x="4839017" y="519684"/>
                  </a:lnTo>
                  <a:lnTo>
                    <a:pt x="4839017" y="317487"/>
                  </a:lnTo>
                  <a:lnTo>
                    <a:pt x="4827168" y="317487"/>
                  </a:lnTo>
                  <a:lnTo>
                    <a:pt x="4827168" y="519684"/>
                  </a:lnTo>
                  <a:lnTo>
                    <a:pt x="4800066" y="519684"/>
                  </a:lnTo>
                  <a:lnTo>
                    <a:pt x="4800066" y="239649"/>
                  </a:lnTo>
                  <a:lnTo>
                    <a:pt x="4788217" y="239649"/>
                  </a:lnTo>
                  <a:lnTo>
                    <a:pt x="4788217" y="519684"/>
                  </a:lnTo>
                  <a:lnTo>
                    <a:pt x="4764532" y="519684"/>
                  </a:lnTo>
                  <a:lnTo>
                    <a:pt x="4764532" y="368249"/>
                  </a:lnTo>
                  <a:lnTo>
                    <a:pt x="4752670" y="368249"/>
                  </a:lnTo>
                  <a:lnTo>
                    <a:pt x="4752670" y="519684"/>
                  </a:lnTo>
                  <a:lnTo>
                    <a:pt x="4541812" y="519684"/>
                  </a:lnTo>
                  <a:lnTo>
                    <a:pt x="4541812" y="1439024"/>
                  </a:lnTo>
                  <a:lnTo>
                    <a:pt x="4874590" y="1439024"/>
                  </a:lnTo>
                  <a:lnTo>
                    <a:pt x="4874590" y="519684"/>
                  </a:lnTo>
                  <a:close/>
                </a:path>
              </a:pathLst>
            </a:custGeom>
            <a:solidFill>
              <a:srgbClr val="5573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9863074" y="6214452"/>
              <a:ext cx="488950" cy="643890"/>
            </a:xfrm>
            <a:custGeom>
              <a:avLst/>
              <a:gdLst/>
              <a:ahLst/>
              <a:cxnLst/>
              <a:rect l="l" t="t" r="r" b="b"/>
              <a:pathLst>
                <a:path w="488950" h="643890">
                  <a:moveTo>
                    <a:pt x="488569" y="0"/>
                  </a:moveTo>
                  <a:lnTo>
                    <a:pt x="0" y="0"/>
                  </a:lnTo>
                  <a:lnTo>
                    <a:pt x="0" y="35534"/>
                  </a:lnTo>
                  <a:lnTo>
                    <a:pt x="15252" y="35534"/>
                  </a:lnTo>
                  <a:lnTo>
                    <a:pt x="15252" y="48221"/>
                  </a:lnTo>
                  <a:lnTo>
                    <a:pt x="45732" y="48221"/>
                  </a:lnTo>
                  <a:lnTo>
                    <a:pt x="45732" y="215734"/>
                  </a:lnTo>
                  <a:lnTo>
                    <a:pt x="27965" y="215734"/>
                  </a:lnTo>
                  <a:lnTo>
                    <a:pt x="27965" y="228422"/>
                  </a:lnTo>
                  <a:lnTo>
                    <a:pt x="45732" y="228422"/>
                  </a:lnTo>
                  <a:lnTo>
                    <a:pt x="45732" y="390855"/>
                  </a:lnTo>
                  <a:lnTo>
                    <a:pt x="27965" y="390855"/>
                  </a:lnTo>
                  <a:lnTo>
                    <a:pt x="27965" y="403542"/>
                  </a:lnTo>
                  <a:lnTo>
                    <a:pt x="45732" y="403542"/>
                  </a:lnTo>
                  <a:lnTo>
                    <a:pt x="45732" y="565137"/>
                  </a:lnTo>
                  <a:lnTo>
                    <a:pt x="27965" y="565137"/>
                  </a:lnTo>
                  <a:lnTo>
                    <a:pt x="27965" y="577824"/>
                  </a:lnTo>
                  <a:lnTo>
                    <a:pt x="45732" y="577824"/>
                  </a:lnTo>
                  <a:lnTo>
                    <a:pt x="45732" y="643547"/>
                  </a:lnTo>
                  <a:lnTo>
                    <a:pt x="444550" y="643547"/>
                  </a:lnTo>
                  <a:lnTo>
                    <a:pt x="444550" y="577824"/>
                  </a:lnTo>
                  <a:lnTo>
                    <a:pt x="461467" y="577824"/>
                  </a:lnTo>
                  <a:lnTo>
                    <a:pt x="461467" y="565137"/>
                  </a:lnTo>
                  <a:lnTo>
                    <a:pt x="444550" y="565137"/>
                  </a:lnTo>
                  <a:lnTo>
                    <a:pt x="444550" y="403542"/>
                  </a:lnTo>
                  <a:lnTo>
                    <a:pt x="461467" y="403542"/>
                  </a:lnTo>
                  <a:lnTo>
                    <a:pt x="461467" y="390855"/>
                  </a:lnTo>
                  <a:lnTo>
                    <a:pt x="444550" y="390855"/>
                  </a:lnTo>
                  <a:lnTo>
                    <a:pt x="444550" y="228422"/>
                  </a:lnTo>
                  <a:lnTo>
                    <a:pt x="461467" y="228422"/>
                  </a:lnTo>
                  <a:lnTo>
                    <a:pt x="461467" y="215734"/>
                  </a:lnTo>
                  <a:lnTo>
                    <a:pt x="444550" y="215734"/>
                  </a:lnTo>
                  <a:lnTo>
                    <a:pt x="444550" y="48221"/>
                  </a:lnTo>
                  <a:lnTo>
                    <a:pt x="474179" y="48221"/>
                  </a:lnTo>
                  <a:lnTo>
                    <a:pt x="474179" y="35534"/>
                  </a:lnTo>
                  <a:lnTo>
                    <a:pt x="488569" y="35534"/>
                  </a:lnTo>
                  <a:lnTo>
                    <a:pt x="488569" y="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9944380" y="6304978"/>
              <a:ext cx="319405" cy="445134"/>
            </a:xfrm>
            <a:custGeom>
              <a:avLst/>
              <a:gdLst/>
              <a:ahLst/>
              <a:cxnLst/>
              <a:rect l="l" t="t" r="r" b="b"/>
              <a:pathLst>
                <a:path w="319404" h="445134">
                  <a:moveTo>
                    <a:pt x="41478" y="0"/>
                  </a:moveTo>
                  <a:lnTo>
                    <a:pt x="0" y="0"/>
                  </a:lnTo>
                  <a:lnTo>
                    <a:pt x="0" y="102362"/>
                  </a:lnTo>
                  <a:lnTo>
                    <a:pt x="41478" y="102362"/>
                  </a:lnTo>
                  <a:lnTo>
                    <a:pt x="41478" y="0"/>
                  </a:lnTo>
                  <a:close/>
                </a:path>
                <a:path w="319404" h="445134">
                  <a:moveTo>
                    <a:pt x="133769" y="167513"/>
                  </a:moveTo>
                  <a:lnTo>
                    <a:pt x="92290" y="167513"/>
                  </a:lnTo>
                  <a:lnTo>
                    <a:pt x="92290" y="269875"/>
                  </a:lnTo>
                  <a:lnTo>
                    <a:pt x="133769" y="269875"/>
                  </a:lnTo>
                  <a:lnTo>
                    <a:pt x="133769" y="167513"/>
                  </a:lnTo>
                  <a:close/>
                </a:path>
                <a:path w="319404" h="445134">
                  <a:moveTo>
                    <a:pt x="319214" y="342633"/>
                  </a:moveTo>
                  <a:lnTo>
                    <a:pt x="277736" y="342633"/>
                  </a:lnTo>
                  <a:lnTo>
                    <a:pt x="277736" y="444995"/>
                  </a:lnTo>
                  <a:lnTo>
                    <a:pt x="319214" y="444995"/>
                  </a:lnTo>
                  <a:lnTo>
                    <a:pt x="319214" y="342633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9944380" y="6822730"/>
              <a:ext cx="41910" cy="35560"/>
            </a:xfrm>
            <a:custGeom>
              <a:avLst/>
              <a:gdLst/>
              <a:ahLst/>
              <a:cxnLst/>
              <a:rect l="l" t="t" r="r" b="b"/>
              <a:pathLst>
                <a:path w="41909" h="35559">
                  <a:moveTo>
                    <a:pt x="41482" y="35269"/>
                  </a:moveTo>
                  <a:lnTo>
                    <a:pt x="0" y="35269"/>
                  </a:lnTo>
                  <a:lnTo>
                    <a:pt x="0" y="0"/>
                  </a:lnTo>
                  <a:lnTo>
                    <a:pt x="41482" y="0"/>
                  </a:lnTo>
                  <a:lnTo>
                    <a:pt x="41482" y="35269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0036670" y="6822731"/>
              <a:ext cx="135255" cy="35560"/>
            </a:xfrm>
            <a:custGeom>
              <a:avLst/>
              <a:gdLst/>
              <a:ahLst/>
              <a:cxnLst/>
              <a:rect l="l" t="t" r="r" b="b"/>
              <a:pathLst>
                <a:path w="135254" h="35559">
                  <a:moveTo>
                    <a:pt x="41478" y="0"/>
                  </a:moveTo>
                  <a:lnTo>
                    <a:pt x="0" y="0"/>
                  </a:lnTo>
                  <a:lnTo>
                    <a:pt x="0" y="35267"/>
                  </a:lnTo>
                  <a:lnTo>
                    <a:pt x="41478" y="35267"/>
                  </a:lnTo>
                  <a:lnTo>
                    <a:pt x="41478" y="0"/>
                  </a:lnTo>
                  <a:close/>
                </a:path>
                <a:path w="135254" h="35559">
                  <a:moveTo>
                    <a:pt x="134632" y="0"/>
                  </a:moveTo>
                  <a:lnTo>
                    <a:pt x="93129" y="0"/>
                  </a:lnTo>
                  <a:lnTo>
                    <a:pt x="93129" y="35267"/>
                  </a:lnTo>
                  <a:lnTo>
                    <a:pt x="134632" y="35267"/>
                  </a:lnTo>
                  <a:lnTo>
                    <a:pt x="134632" y="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8781821" y="6151854"/>
              <a:ext cx="1482090" cy="706755"/>
            </a:xfrm>
            <a:custGeom>
              <a:avLst/>
              <a:gdLst/>
              <a:ahLst/>
              <a:cxnLst/>
              <a:rect l="l" t="t" r="r" b="b"/>
              <a:pathLst>
                <a:path w="1482090" h="706754">
                  <a:moveTo>
                    <a:pt x="578307" y="0"/>
                  </a:moveTo>
                  <a:lnTo>
                    <a:pt x="531749" y="0"/>
                  </a:lnTo>
                  <a:lnTo>
                    <a:pt x="531749" y="30137"/>
                  </a:lnTo>
                  <a:lnTo>
                    <a:pt x="445363" y="51308"/>
                  </a:lnTo>
                  <a:lnTo>
                    <a:pt x="445363" y="32156"/>
                  </a:lnTo>
                  <a:lnTo>
                    <a:pt x="398805" y="32156"/>
                  </a:lnTo>
                  <a:lnTo>
                    <a:pt x="398805" y="62712"/>
                  </a:lnTo>
                  <a:lnTo>
                    <a:pt x="312458" y="83870"/>
                  </a:lnTo>
                  <a:lnTo>
                    <a:pt x="312458" y="61760"/>
                  </a:lnTo>
                  <a:lnTo>
                    <a:pt x="265887" y="61760"/>
                  </a:lnTo>
                  <a:lnTo>
                    <a:pt x="265887" y="95288"/>
                  </a:lnTo>
                  <a:lnTo>
                    <a:pt x="179514" y="116446"/>
                  </a:lnTo>
                  <a:lnTo>
                    <a:pt x="179514" y="98132"/>
                  </a:lnTo>
                  <a:lnTo>
                    <a:pt x="132943" y="98132"/>
                  </a:lnTo>
                  <a:lnTo>
                    <a:pt x="132943" y="127863"/>
                  </a:lnTo>
                  <a:lnTo>
                    <a:pt x="46570" y="149021"/>
                  </a:lnTo>
                  <a:lnTo>
                    <a:pt x="46570" y="132829"/>
                  </a:lnTo>
                  <a:lnTo>
                    <a:pt x="0" y="132829"/>
                  </a:lnTo>
                  <a:lnTo>
                    <a:pt x="0" y="706145"/>
                  </a:lnTo>
                  <a:lnTo>
                    <a:pt x="22860" y="706145"/>
                  </a:lnTo>
                  <a:lnTo>
                    <a:pt x="46570" y="706145"/>
                  </a:lnTo>
                  <a:lnTo>
                    <a:pt x="578307" y="706145"/>
                  </a:lnTo>
                  <a:lnTo>
                    <a:pt x="578307" y="0"/>
                  </a:lnTo>
                  <a:close/>
                </a:path>
                <a:path w="1482090" h="706754">
                  <a:moveTo>
                    <a:pt x="1296327" y="11849"/>
                  </a:moveTo>
                  <a:lnTo>
                    <a:pt x="1142225" y="11849"/>
                  </a:lnTo>
                  <a:lnTo>
                    <a:pt x="1142225" y="22847"/>
                  </a:lnTo>
                  <a:lnTo>
                    <a:pt x="1151559" y="22847"/>
                  </a:lnTo>
                  <a:lnTo>
                    <a:pt x="1151559" y="80378"/>
                  </a:lnTo>
                  <a:lnTo>
                    <a:pt x="1287030" y="80378"/>
                  </a:lnTo>
                  <a:lnTo>
                    <a:pt x="1287030" y="22847"/>
                  </a:lnTo>
                  <a:lnTo>
                    <a:pt x="1296327" y="22847"/>
                  </a:lnTo>
                  <a:lnTo>
                    <a:pt x="1296327" y="11849"/>
                  </a:lnTo>
                  <a:close/>
                </a:path>
                <a:path w="1482090" h="706754">
                  <a:moveTo>
                    <a:pt x="1481772" y="670877"/>
                  </a:moveTo>
                  <a:lnTo>
                    <a:pt x="1440294" y="670877"/>
                  </a:lnTo>
                  <a:lnTo>
                    <a:pt x="1440294" y="706145"/>
                  </a:lnTo>
                  <a:lnTo>
                    <a:pt x="1481772" y="706145"/>
                  </a:lnTo>
                  <a:lnTo>
                    <a:pt x="1481772" y="670877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840241" y="6388734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5" h="95250">
                  <a:moveTo>
                    <a:pt x="61810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810" y="94754"/>
                  </a:lnTo>
                  <a:lnTo>
                    <a:pt x="61810" y="0"/>
                  </a:lnTo>
                  <a:close/>
                </a:path>
                <a:path w="194945" h="95250">
                  <a:moveTo>
                    <a:pt x="194754" y="0"/>
                  </a:moveTo>
                  <a:lnTo>
                    <a:pt x="132943" y="0"/>
                  </a:lnTo>
                  <a:lnTo>
                    <a:pt x="132943" y="94754"/>
                  </a:lnTo>
                  <a:lnTo>
                    <a:pt x="194754" y="94754"/>
                  </a:lnTo>
                  <a:lnTo>
                    <a:pt x="194754" y="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9106135" y="6388734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06" y="94753"/>
                  </a:moveTo>
                  <a:lnTo>
                    <a:pt x="0" y="94753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94753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9239051" y="6388734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31" y="94753"/>
                  </a:moveTo>
                  <a:lnTo>
                    <a:pt x="0" y="94753"/>
                  </a:lnTo>
                  <a:lnTo>
                    <a:pt x="0" y="0"/>
                  </a:lnTo>
                  <a:lnTo>
                    <a:pt x="61831" y="0"/>
                  </a:lnTo>
                  <a:lnTo>
                    <a:pt x="61831" y="94753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8840241" y="6553707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5" h="95250">
                  <a:moveTo>
                    <a:pt x="61810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810" y="94754"/>
                  </a:lnTo>
                  <a:lnTo>
                    <a:pt x="61810" y="0"/>
                  </a:lnTo>
                  <a:close/>
                </a:path>
                <a:path w="194945" h="95250">
                  <a:moveTo>
                    <a:pt x="194754" y="0"/>
                  </a:moveTo>
                  <a:lnTo>
                    <a:pt x="132943" y="0"/>
                  </a:lnTo>
                  <a:lnTo>
                    <a:pt x="132943" y="94754"/>
                  </a:lnTo>
                  <a:lnTo>
                    <a:pt x="194754" y="94754"/>
                  </a:lnTo>
                  <a:lnTo>
                    <a:pt x="194754" y="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8840241" y="6553707"/>
              <a:ext cx="461009" cy="259079"/>
            </a:xfrm>
            <a:custGeom>
              <a:avLst/>
              <a:gdLst/>
              <a:ahLst/>
              <a:cxnLst/>
              <a:rect l="l" t="t" r="r" b="b"/>
              <a:pathLst>
                <a:path w="461009" h="259079">
                  <a:moveTo>
                    <a:pt x="61810" y="164134"/>
                  </a:moveTo>
                  <a:lnTo>
                    <a:pt x="0" y="164134"/>
                  </a:lnTo>
                  <a:lnTo>
                    <a:pt x="0" y="258876"/>
                  </a:lnTo>
                  <a:lnTo>
                    <a:pt x="61810" y="258876"/>
                  </a:lnTo>
                  <a:lnTo>
                    <a:pt x="61810" y="164134"/>
                  </a:lnTo>
                  <a:close/>
                </a:path>
                <a:path w="461009" h="259079">
                  <a:moveTo>
                    <a:pt x="194754" y="164134"/>
                  </a:moveTo>
                  <a:lnTo>
                    <a:pt x="132943" y="164134"/>
                  </a:lnTo>
                  <a:lnTo>
                    <a:pt x="132943" y="258876"/>
                  </a:lnTo>
                  <a:lnTo>
                    <a:pt x="194754" y="258876"/>
                  </a:lnTo>
                  <a:lnTo>
                    <a:pt x="194754" y="164134"/>
                  </a:lnTo>
                  <a:close/>
                </a:path>
                <a:path w="461009" h="259079">
                  <a:moveTo>
                    <a:pt x="327698" y="164134"/>
                  </a:moveTo>
                  <a:lnTo>
                    <a:pt x="265887" y="164134"/>
                  </a:lnTo>
                  <a:lnTo>
                    <a:pt x="265887" y="258876"/>
                  </a:lnTo>
                  <a:lnTo>
                    <a:pt x="327698" y="258876"/>
                  </a:lnTo>
                  <a:lnTo>
                    <a:pt x="327698" y="164134"/>
                  </a:lnTo>
                  <a:close/>
                </a:path>
                <a:path w="461009" h="259079">
                  <a:moveTo>
                    <a:pt x="327698" y="0"/>
                  </a:moveTo>
                  <a:lnTo>
                    <a:pt x="265887" y="0"/>
                  </a:lnTo>
                  <a:lnTo>
                    <a:pt x="265887" y="94754"/>
                  </a:lnTo>
                  <a:lnTo>
                    <a:pt x="327698" y="94754"/>
                  </a:lnTo>
                  <a:lnTo>
                    <a:pt x="327698" y="0"/>
                  </a:lnTo>
                  <a:close/>
                </a:path>
                <a:path w="461009" h="259079">
                  <a:moveTo>
                    <a:pt x="460641" y="0"/>
                  </a:moveTo>
                  <a:lnTo>
                    <a:pt x="398805" y="0"/>
                  </a:lnTo>
                  <a:lnTo>
                    <a:pt x="398805" y="94754"/>
                  </a:lnTo>
                  <a:lnTo>
                    <a:pt x="460641" y="94754"/>
                  </a:lnTo>
                  <a:lnTo>
                    <a:pt x="460641" y="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7120547" y="6319583"/>
              <a:ext cx="4759325" cy="538480"/>
            </a:xfrm>
            <a:custGeom>
              <a:avLst/>
              <a:gdLst/>
              <a:ahLst/>
              <a:cxnLst/>
              <a:rect l="l" t="t" r="r" b="b"/>
              <a:pathLst>
                <a:path w="4759325" h="538479">
                  <a:moveTo>
                    <a:pt x="378485" y="93713"/>
                  </a:moveTo>
                  <a:lnTo>
                    <a:pt x="155803" y="93713"/>
                  </a:lnTo>
                  <a:lnTo>
                    <a:pt x="155803" y="58166"/>
                  </a:lnTo>
                  <a:lnTo>
                    <a:pt x="168490" y="58166"/>
                  </a:lnTo>
                  <a:lnTo>
                    <a:pt x="168490" y="45478"/>
                  </a:lnTo>
                  <a:lnTo>
                    <a:pt x="0" y="45478"/>
                  </a:lnTo>
                  <a:lnTo>
                    <a:pt x="0" y="58166"/>
                  </a:lnTo>
                  <a:lnTo>
                    <a:pt x="13550" y="58166"/>
                  </a:lnTo>
                  <a:lnTo>
                    <a:pt x="13550" y="93713"/>
                  </a:lnTo>
                  <a:lnTo>
                    <a:pt x="13550" y="538022"/>
                  </a:lnTo>
                  <a:lnTo>
                    <a:pt x="378485" y="538022"/>
                  </a:lnTo>
                  <a:lnTo>
                    <a:pt x="378485" y="93713"/>
                  </a:lnTo>
                  <a:close/>
                </a:path>
                <a:path w="4759325" h="538479">
                  <a:moveTo>
                    <a:pt x="1089748" y="436333"/>
                  </a:moveTo>
                  <a:lnTo>
                    <a:pt x="1009294" y="436333"/>
                  </a:lnTo>
                  <a:lnTo>
                    <a:pt x="1009294" y="403339"/>
                  </a:lnTo>
                  <a:lnTo>
                    <a:pt x="1000823" y="403339"/>
                  </a:lnTo>
                  <a:lnTo>
                    <a:pt x="1000823" y="436333"/>
                  </a:lnTo>
                  <a:lnTo>
                    <a:pt x="975436" y="436333"/>
                  </a:lnTo>
                  <a:lnTo>
                    <a:pt x="975436" y="267982"/>
                  </a:lnTo>
                  <a:lnTo>
                    <a:pt x="968667" y="267982"/>
                  </a:lnTo>
                  <a:lnTo>
                    <a:pt x="968667" y="436333"/>
                  </a:lnTo>
                  <a:lnTo>
                    <a:pt x="934796" y="436333"/>
                  </a:lnTo>
                  <a:lnTo>
                    <a:pt x="934796" y="446481"/>
                  </a:lnTo>
                  <a:lnTo>
                    <a:pt x="955116" y="446481"/>
                  </a:lnTo>
                  <a:lnTo>
                    <a:pt x="955116" y="538416"/>
                  </a:lnTo>
                  <a:lnTo>
                    <a:pt x="968667" y="538416"/>
                  </a:lnTo>
                  <a:lnTo>
                    <a:pt x="975436" y="538416"/>
                  </a:lnTo>
                  <a:lnTo>
                    <a:pt x="1000823" y="538416"/>
                  </a:lnTo>
                  <a:lnTo>
                    <a:pt x="1009294" y="538416"/>
                  </a:lnTo>
                  <a:lnTo>
                    <a:pt x="1071956" y="538416"/>
                  </a:lnTo>
                  <a:lnTo>
                    <a:pt x="1071956" y="446481"/>
                  </a:lnTo>
                  <a:lnTo>
                    <a:pt x="1089748" y="446481"/>
                  </a:lnTo>
                  <a:lnTo>
                    <a:pt x="1089748" y="436333"/>
                  </a:lnTo>
                  <a:close/>
                </a:path>
                <a:path w="4759325" h="538479">
                  <a:moveTo>
                    <a:pt x="1595221" y="496392"/>
                  </a:moveTo>
                  <a:lnTo>
                    <a:pt x="1352219" y="496392"/>
                  </a:lnTo>
                  <a:lnTo>
                    <a:pt x="1352219" y="538416"/>
                  </a:lnTo>
                  <a:lnTo>
                    <a:pt x="1595221" y="538416"/>
                  </a:lnTo>
                  <a:lnTo>
                    <a:pt x="1595221" y="496392"/>
                  </a:lnTo>
                  <a:close/>
                </a:path>
                <a:path w="4759325" h="538479">
                  <a:moveTo>
                    <a:pt x="2180336" y="398259"/>
                  </a:moveTo>
                  <a:lnTo>
                    <a:pt x="2118499" y="398259"/>
                  </a:lnTo>
                  <a:lnTo>
                    <a:pt x="2118499" y="493001"/>
                  </a:lnTo>
                  <a:lnTo>
                    <a:pt x="2180336" y="493001"/>
                  </a:lnTo>
                  <a:lnTo>
                    <a:pt x="2180336" y="398259"/>
                  </a:lnTo>
                  <a:close/>
                </a:path>
                <a:path w="4759325" h="538479">
                  <a:moveTo>
                    <a:pt x="3917442" y="392734"/>
                  </a:moveTo>
                  <a:lnTo>
                    <a:pt x="3857853" y="392734"/>
                  </a:lnTo>
                  <a:lnTo>
                    <a:pt x="3857853" y="310959"/>
                  </a:lnTo>
                  <a:lnTo>
                    <a:pt x="3601301" y="310959"/>
                  </a:lnTo>
                  <a:lnTo>
                    <a:pt x="3601301" y="392734"/>
                  </a:lnTo>
                  <a:lnTo>
                    <a:pt x="3517303" y="392734"/>
                  </a:lnTo>
                  <a:lnTo>
                    <a:pt x="3517303" y="311226"/>
                  </a:lnTo>
                  <a:lnTo>
                    <a:pt x="3474123" y="311226"/>
                  </a:lnTo>
                  <a:lnTo>
                    <a:pt x="3474123" y="392734"/>
                  </a:lnTo>
                  <a:lnTo>
                    <a:pt x="3431451" y="392734"/>
                  </a:lnTo>
                  <a:lnTo>
                    <a:pt x="3431451" y="311226"/>
                  </a:lnTo>
                  <a:lnTo>
                    <a:pt x="3384029" y="311226"/>
                  </a:lnTo>
                  <a:lnTo>
                    <a:pt x="3384029" y="392734"/>
                  </a:lnTo>
                  <a:lnTo>
                    <a:pt x="3284944" y="392734"/>
                  </a:lnTo>
                  <a:lnTo>
                    <a:pt x="3284944" y="423189"/>
                  </a:lnTo>
                  <a:lnTo>
                    <a:pt x="3299853" y="423189"/>
                  </a:lnTo>
                  <a:lnTo>
                    <a:pt x="3299853" y="538416"/>
                  </a:lnTo>
                  <a:lnTo>
                    <a:pt x="3883241" y="538416"/>
                  </a:lnTo>
                  <a:lnTo>
                    <a:pt x="3883241" y="423189"/>
                  </a:lnTo>
                  <a:lnTo>
                    <a:pt x="3917442" y="423189"/>
                  </a:lnTo>
                  <a:lnTo>
                    <a:pt x="3917442" y="392734"/>
                  </a:lnTo>
                  <a:close/>
                </a:path>
                <a:path w="4759325" h="538479">
                  <a:moveTo>
                    <a:pt x="4759274" y="41732"/>
                  </a:moveTo>
                  <a:lnTo>
                    <a:pt x="4730508" y="41732"/>
                  </a:lnTo>
                  <a:lnTo>
                    <a:pt x="4730508" y="0"/>
                  </a:lnTo>
                  <a:lnTo>
                    <a:pt x="4300359" y="0"/>
                  </a:lnTo>
                  <a:lnTo>
                    <a:pt x="4300359" y="41732"/>
                  </a:lnTo>
                  <a:lnTo>
                    <a:pt x="4271569" y="41732"/>
                  </a:lnTo>
                  <a:lnTo>
                    <a:pt x="4271569" y="73875"/>
                  </a:lnTo>
                  <a:lnTo>
                    <a:pt x="4284256" y="73875"/>
                  </a:lnTo>
                  <a:lnTo>
                    <a:pt x="4284256" y="538416"/>
                  </a:lnTo>
                  <a:lnTo>
                    <a:pt x="4745723" y="538416"/>
                  </a:lnTo>
                  <a:lnTo>
                    <a:pt x="4745723" y="73875"/>
                  </a:lnTo>
                  <a:lnTo>
                    <a:pt x="4759274" y="73875"/>
                  </a:lnTo>
                  <a:lnTo>
                    <a:pt x="4759274" y="41732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4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648071" y="6122254"/>
              <a:ext cx="170202" cy="303011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11214464" y="6823593"/>
              <a:ext cx="235585" cy="34925"/>
            </a:xfrm>
            <a:custGeom>
              <a:avLst/>
              <a:gdLst/>
              <a:ahLst/>
              <a:cxnLst/>
              <a:rect l="l" t="t" r="r" b="b"/>
              <a:pathLst>
                <a:path w="235584" h="34925">
                  <a:moveTo>
                    <a:pt x="235396" y="34405"/>
                  </a:moveTo>
                  <a:lnTo>
                    <a:pt x="0" y="34405"/>
                  </a:lnTo>
                  <a:lnTo>
                    <a:pt x="0" y="0"/>
                  </a:lnTo>
                  <a:lnTo>
                    <a:pt x="235396" y="0"/>
                  </a:lnTo>
                  <a:lnTo>
                    <a:pt x="235396" y="34405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4" name="object 44"/>
          <p:cNvGrpSpPr/>
          <p:nvPr/>
        </p:nvGrpSpPr>
        <p:grpSpPr>
          <a:xfrm>
            <a:off x="1020323" y="5020709"/>
            <a:ext cx="4928235" cy="1838325"/>
            <a:chOff x="1020323" y="5020709"/>
            <a:chExt cx="4928235" cy="1838325"/>
          </a:xfrm>
        </p:grpSpPr>
        <p:sp>
          <p:nvSpPr>
            <p:cNvPr id="45" name="object 45"/>
            <p:cNvSpPr/>
            <p:nvPr/>
          </p:nvSpPr>
          <p:spPr>
            <a:xfrm>
              <a:off x="1325143" y="5455526"/>
              <a:ext cx="361315" cy="1402715"/>
            </a:xfrm>
            <a:custGeom>
              <a:avLst/>
              <a:gdLst/>
              <a:ahLst/>
              <a:cxnLst/>
              <a:rect l="l" t="t" r="r" b="b"/>
              <a:pathLst>
                <a:path w="361314" h="1402715">
                  <a:moveTo>
                    <a:pt x="360705" y="378167"/>
                  </a:moveTo>
                  <a:lnTo>
                    <a:pt x="295503" y="378167"/>
                  </a:lnTo>
                  <a:lnTo>
                    <a:pt x="295503" y="290182"/>
                  </a:lnTo>
                  <a:lnTo>
                    <a:pt x="303974" y="290182"/>
                  </a:lnTo>
                  <a:lnTo>
                    <a:pt x="303974" y="276644"/>
                  </a:lnTo>
                  <a:lnTo>
                    <a:pt x="243852" y="276644"/>
                  </a:lnTo>
                  <a:lnTo>
                    <a:pt x="243852" y="227584"/>
                  </a:lnTo>
                  <a:lnTo>
                    <a:pt x="248932" y="227584"/>
                  </a:lnTo>
                  <a:lnTo>
                    <a:pt x="248932" y="216585"/>
                  </a:lnTo>
                  <a:lnTo>
                    <a:pt x="223520" y="216585"/>
                  </a:lnTo>
                  <a:lnTo>
                    <a:pt x="223520" y="169202"/>
                  </a:lnTo>
                  <a:lnTo>
                    <a:pt x="195592" y="169202"/>
                  </a:lnTo>
                  <a:lnTo>
                    <a:pt x="195592" y="0"/>
                  </a:lnTo>
                  <a:lnTo>
                    <a:pt x="185432" y="0"/>
                  </a:lnTo>
                  <a:lnTo>
                    <a:pt x="185432" y="169202"/>
                  </a:lnTo>
                  <a:lnTo>
                    <a:pt x="174421" y="169202"/>
                  </a:lnTo>
                  <a:lnTo>
                    <a:pt x="174421" y="74460"/>
                  </a:lnTo>
                  <a:lnTo>
                    <a:pt x="165112" y="74460"/>
                  </a:lnTo>
                  <a:lnTo>
                    <a:pt x="165112" y="169202"/>
                  </a:lnTo>
                  <a:lnTo>
                    <a:pt x="136309" y="169202"/>
                  </a:lnTo>
                  <a:lnTo>
                    <a:pt x="136309" y="216585"/>
                  </a:lnTo>
                  <a:lnTo>
                    <a:pt x="106680" y="216585"/>
                  </a:lnTo>
                  <a:lnTo>
                    <a:pt x="106680" y="227584"/>
                  </a:lnTo>
                  <a:lnTo>
                    <a:pt x="116001" y="227584"/>
                  </a:lnTo>
                  <a:lnTo>
                    <a:pt x="116001" y="276644"/>
                  </a:lnTo>
                  <a:lnTo>
                    <a:pt x="56730" y="276644"/>
                  </a:lnTo>
                  <a:lnTo>
                    <a:pt x="56730" y="290182"/>
                  </a:lnTo>
                  <a:lnTo>
                    <a:pt x="65189" y="290182"/>
                  </a:lnTo>
                  <a:lnTo>
                    <a:pt x="65189" y="378167"/>
                  </a:lnTo>
                  <a:lnTo>
                    <a:pt x="0" y="378167"/>
                  </a:lnTo>
                  <a:lnTo>
                    <a:pt x="0" y="392544"/>
                  </a:lnTo>
                  <a:lnTo>
                    <a:pt x="9309" y="392544"/>
                  </a:lnTo>
                  <a:lnTo>
                    <a:pt x="9309" y="1402473"/>
                  </a:lnTo>
                  <a:lnTo>
                    <a:pt x="351383" y="1402473"/>
                  </a:lnTo>
                  <a:lnTo>
                    <a:pt x="351383" y="392544"/>
                  </a:lnTo>
                  <a:lnTo>
                    <a:pt x="360705" y="392544"/>
                  </a:lnTo>
                  <a:lnTo>
                    <a:pt x="360705" y="378167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1364081" y="5762624"/>
              <a:ext cx="283210" cy="754380"/>
            </a:xfrm>
            <a:custGeom>
              <a:avLst/>
              <a:gdLst/>
              <a:ahLst/>
              <a:cxnLst/>
              <a:rect l="l" t="t" r="r" b="b"/>
              <a:pathLst>
                <a:path w="283210" h="754379">
                  <a:moveTo>
                    <a:pt x="26250" y="461086"/>
                  </a:moveTo>
                  <a:lnTo>
                    <a:pt x="0" y="461086"/>
                  </a:lnTo>
                  <a:lnTo>
                    <a:pt x="0" y="532142"/>
                  </a:lnTo>
                  <a:lnTo>
                    <a:pt x="26250" y="532142"/>
                  </a:lnTo>
                  <a:lnTo>
                    <a:pt x="26250" y="461086"/>
                  </a:lnTo>
                  <a:close/>
                </a:path>
                <a:path w="283210" h="754379">
                  <a:moveTo>
                    <a:pt x="58432" y="0"/>
                  </a:moveTo>
                  <a:lnTo>
                    <a:pt x="47421" y="0"/>
                  </a:lnTo>
                  <a:lnTo>
                    <a:pt x="47421" y="60071"/>
                  </a:lnTo>
                  <a:lnTo>
                    <a:pt x="58432" y="60071"/>
                  </a:lnTo>
                  <a:lnTo>
                    <a:pt x="58432" y="0"/>
                  </a:lnTo>
                  <a:close/>
                </a:path>
                <a:path w="283210" h="754379">
                  <a:moveTo>
                    <a:pt x="77901" y="571906"/>
                  </a:moveTo>
                  <a:lnTo>
                    <a:pt x="51650" y="571906"/>
                  </a:lnTo>
                  <a:lnTo>
                    <a:pt x="51650" y="642975"/>
                  </a:lnTo>
                  <a:lnTo>
                    <a:pt x="77901" y="642975"/>
                  </a:lnTo>
                  <a:lnTo>
                    <a:pt x="77901" y="571906"/>
                  </a:lnTo>
                  <a:close/>
                </a:path>
                <a:path w="283210" h="754379">
                  <a:moveTo>
                    <a:pt x="77901" y="128600"/>
                  </a:moveTo>
                  <a:lnTo>
                    <a:pt x="51650" y="128600"/>
                  </a:lnTo>
                  <a:lnTo>
                    <a:pt x="51650" y="199669"/>
                  </a:lnTo>
                  <a:lnTo>
                    <a:pt x="77901" y="199669"/>
                  </a:lnTo>
                  <a:lnTo>
                    <a:pt x="77901" y="128600"/>
                  </a:lnTo>
                  <a:close/>
                </a:path>
                <a:path w="283210" h="754379">
                  <a:moveTo>
                    <a:pt x="88061" y="0"/>
                  </a:moveTo>
                  <a:lnTo>
                    <a:pt x="77063" y="0"/>
                  </a:lnTo>
                  <a:lnTo>
                    <a:pt x="77063" y="60071"/>
                  </a:lnTo>
                  <a:lnTo>
                    <a:pt x="88061" y="60071"/>
                  </a:lnTo>
                  <a:lnTo>
                    <a:pt x="88061" y="0"/>
                  </a:lnTo>
                  <a:close/>
                </a:path>
                <a:path w="283210" h="754379">
                  <a:moveTo>
                    <a:pt x="117703" y="0"/>
                  </a:moveTo>
                  <a:lnTo>
                    <a:pt x="106692" y="0"/>
                  </a:lnTo>
                  <a:lnTo>
                    <a:pt x="106692" y="60071"/>
                  </a:lnTo>
                  <a:lnTo>
                    <a:pt x="117703" y="60071"/>
                  </a:lnTo>
                  <a:lnTo>
                    <a:pt x="117703" y="0"/>
                  </a:lnTo>
                  <a:close/>
                </a:path>
                <a:path w="283210" h="754379">
                  <a:moveTo>
                    <a:pt x="147345" y="0"/>
                  </a:moveTo>
                  <a:lnTo>
                    <a:pt x="136334" y="0"/>
                  </a:lnTo>
                  <a:lnTo>
                    <a:pt x="136334" y="60071"/>
                  </a:lnTo>
                  <a:lnTo>
                    <a:pt x="147345" y="60071"/>
                  </a:lnTo>
                  <a:lnTo>
                    <a:pt x="147345" y="0"/>
                  </a:lnTo>
                  <a:close/>
                </a:path>
                <a:path w="283210" h="754379">
                  <a:moveTo>
                    <a:pt x="176974" y="12"/>
                  </a:moveTo>
                  <a:lnTo>
                    <a:pt x="165963" y="12"/>
                  </a:lnTo>
                  <a:lnTo>
                    <a:pt x="165963" y="60071"/>
                  </a:lnTo>
                  <a:lnTo>
                    <a:pt x="176974" y="60071"/>
                  </a:lnTo>
                  <a:lnTo>
                    <a:pt x="176974" y="12"/>
                  </a:lnTo>
                  <a:close/>
                </a:path>
                <a:path w="283210" h="754379">
                  <a:moveTo>
                    <a:pt x="180352" y="571919"/>
                  </a:moveTo>
                  <a:lnTo>
                    <a:pt x="154101" y="571919"/>
                  </a:lnTo>
                  <a:lnTo>
                    <a:pt x="154101" y="642975"/>
                  </a:lnTo>
                  <a:lnTo>
                    <a:pt x="180352" y="642975"/>
                  </a:lnTo>
                  <a:lnTo>
                    <a:pt x="180352" y="571919"/>
                  </a:lnTo>
                  <a:close/>
                </a:path>
                <a:path w="283210" h="754379">
                  <a:moveTo>
                    <a:pt x="180352" y="239433"/>
                  </a:moveTo>
                  <a:lnTo>
                    <a:pt x="154101" y="239433"/>
                  </a:lnTo>
                  <a:lnTo>
                    <a:pt x="154101" y="310489"/>
                  </a:lnTo>
                  <a:lnTo>
                    <a:pt x="180352" y="310489"/>
                  </a:lnTo>
                  <a:lnTo>
                    <a:pt x="180352" y="239433"/>
                  </a:lnTo>
                  <a:close/>
                </a:path>
                <a:path w="283210" h="754379">
                  <a:moveTo>
                    <a:pt x="206616" y="12"/>
                  </a:moveTo>
                  <a:lnTo>
                    <a:pt x="195605" y="12"/>
                  </a:lnTo>
                  <a:lnTo>
                    <a:pt x="195605" y="60071"/>
                  </a:lnTo>
                  <a:lnTo>
                    <a:pt x="206616" y="60071"/>
                  </a:lnTo>
                  <a:lnTo>
                    <a:pt x="206616" y="12"/>
                  </a:lnTo>
                  <a:close/>
                </a:path>
                <a:path w="283210" h="754379">
                  <a:moveTo>
                    <a:pt x="231165" y="350253"/>
                  </a:moveTo>
                  <a:lnTo>
                    <a:pt x="204914" y="350253"/>
                  </a:lnTo>
                  <a:lnTo>
                    <a:pt x="204914" y="421322"/>
                  </a:lnTo>
                  <a:lnTo>
                    <a:pt x="231165" y="421322"/>
                  </a:lnTo>
                  <a:lnTo>
                    <a:pt x="231165" y="350253"/>
                  </a:lnTo>
                  <a:close/>
                </a:path>
                <a:path w="283210" h="754379">
                  <a:moveTo>
                    <a:pt x="236245" y="12"/>
                  </a:moveTo>
                  <a:lnTo>
                    <a:pt x="225234" y="12"/>
                  </a:lnTo>
                  <a:lnTo>
                    <a:pt x="225234" y="60071"/>
                  </a:lnTo>
                  <a:lnTo>
                    <a:pt x="236245" y="60071"/>
                  </a:lnTo>
                  <a:lnTo>
                    <a:pt x="236245" y="12"/>
                  </a:lnTo>
                  <a:close/>
                </a:path>
                <a:path w="283210" h="754379">
                  <a:moveTo>
                    <a:pt x="282816" y="682739"/>
                  </a:moveTo>
                  <a:lnTo>
                    <a:pt x="256565" y="682739"/>
                  </a:lnTo>
                  <a:lnTo>
                    <a:pt x="256565" y="753808"/>
                  </a:lnTo>
                  <a:lnTo>
                    <a:pt x="282816" y="753808"/>
                  </a:lnTo>
                  <a:lnTo>
                    <a:pt x="282816" y="682739"/>
                  </a:lnTo>
                  <a:close/>
                </a:path>
                <a:path w="283210" h="754379">
                  <a:moveTo>
                    <a:pt x="282816" y="350253"/>
                  </a:moveTo>
                  <a:lnTo>
                    <a:pt x="256565" y="350253"/>
                  </a:lnTo>
                  <a:lnTo>
                    <a:pt x="256565" y="421322"/>
                  </a:lnTo>
                  <a:lnTo>
                    <a:pt x="282816" y="421322"/>
                  </a:lnTo>
                  <a:lnTo>
                    <a:pt x="282816" y="350253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2256523" y="5020716"/>
              <a:ext cx="3188335" cy="1837689"/>
            </a:xfrm>
            <a:custGeom>
              <a:avLst/>
              <a:gdLst/>
              <a:ahLst/>
              <a:cxnLst/>
              <a:rect l="l" t="t" r="r" b="b"/>
              <a:pathLst>
                <a:path w="3188335" h="1837690">
                  <a:moveTo>
                    <a:pt x="597801" y="1138707"/>
                  </a:moveTo>
                  <a:lnTo>
                    <a:pt x="561403" y="1138707"/>
                  </a:lnTo>
                  <a:lnTo>
                    <a:pt x="561403" y="576338"/>
                  </a:lnTo>
                  <a:lnTo>
                    <a:pt x="467410" y="576338"/>
                  </a:lnTo>
                  <a:lnTo>
                    <a:pt x="467410" y="425272"/>
                  </a:lnTo>
                  <a:lnTo>
                    <a:pt x="433539" y="425272"/>
                  </a:lnTo>
                  <a:lnTo>
                    <a:pt x="433539" y="204381"/>
                  </a:lnTo>
                  <a:lnTo>
                    <a:pt x="247256" y="204381"/>
                  </a:lnTo>
                  <a:lnTo>
                    <a:pt x="247256" y="40627"/>
                  </a:lnTo>
                  <a:lnTo>
                    <a:pt x="231178" y="40627"/>
                  </a:lnTo>
                  <a:lnTo>
                    <a:pt x="231178" y="204381"/>
                  </a:lnTo>
                  <a:lnTo>
                    <a:pt x="194754" y="204381"/>
                  </a:lnTo>
                  <a:lnTo>
                    <a:pt x="194754" y="40627"/>
                  </a:lnTo>
                  <a:lnTo>
                    <a:pt x="194754" y="0"/>
                  </a:lnTo>
                  <a:lnTo>
                    <a:pt x="177812" y="0"/>
                  </a:lnTo>
                  <a:lnTo>
                    <a:pt x="177812" y="40627"/>
                  </a:lnTo>
                  <a:lnTo>
                    <a:pt x="177812" y="204381"/>
                  </a:lnTo>
                  <a:lnTo>
                    <a:pt x="60972" y="204381"/>
                  </a:lnTo>
                  <a:lnTo>
                    <a:pt x="60972" y="425272"/>
                  </a:lnTo>
                  <a:lnTo>
                    <a:pt x="60972" y="576338"/>
                  </a:lnTo>
                  <a:lnTo>
                    <a:pt x="0" y="576338"/>
                  </a:lnTo>
                  <a:lnTo>
                    <a:pt x="0" y="1138707"/>
                  </a:lnTo>
                  <a:lnTo>
                    <a:pt x="231178" y="1138707"/>
                  </a:lnTo>
                  <a:lnTo>
                    <a:pt x="231178" y="1836915"/>
                  </a:lnTo>
                  <a:lnTo>
                    <a:pt x="597801" y="1836915"/>
                  </a:lnTo>
                  <a:lnTo>
                    <a:pt x="597801" y="1138707"/>
                  </a:lnTo>
                  <a:close/>
                </a:path>
                <a:path w="3188335" h="1837690">
                  <a:moveTo>
                    <a:pt x="2205532" y="654151"/>
                  </a:moveTo>
                  <a:lnTo>
                    <a:pt x="1528165" y="794588"/>
                  </a:lnTo>
                  <a:lnTo>
                    <a:pt x="1528165" y="1837283"/>
                  </a:lnTo>
                  <a:lnTo>
                    <a:pt x="2152624" y="1837283"/>
                  </a:lnTo>
                  <a:lnTo>
                    <a:pt x="2205532" y="654151"/>
                  </a:lnTo>
                  <a:close/>
                </a:path>
                <a:path w="3188335" h="1837690">
                  <a:moveTo>
                    <a:pt x="3187916" y="556653"/>
                  </a:moveTo>
                  <a:lnTo>
                    <a:pt x="2510548" y="416217"/>
                  </a:lnTo>
                  <a:lnTo>
                    <a:pt x="2574086" y="1837283"/>
                  </a:lnTo>
                  <a:lnTo>
                    <a:pt x="3187916" y="1837283"/>
                  </a:lnTo>
                  <a:lnTo>
                    <a:pt x="3187916" y="556653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1020318" y="5416410"/>
              <a:ext cx="4928235" cy="1442085"/>
            </a:xfrm>
            <a:custGeom>
              <a:avLst/>
              <a:gdLst/>
              <a:ahLst/>
              <a:cxnLst/>
              <a:rect l="l" t="t" r="r" b="b"/>
              <a:pathLst>
                <a:path w="4928235" h="1442084">
                  <a:moveTo>
                    <a:pt x="165963" y="765009"/>
                  </a:moveTo>
                  <a:lnTo>
                    <a:pt x="114312" y="765009"/>
                  </a:lnTo>
                  <a:lnTo>
                    <a:pt x="114312" y="713409"/>
                  </a:lnTo>
                  <a:lnTo>
                    <a:pt x="72821" y="713409"/>
                  </a:lnTo>
                  <a:lnTo>
                    <a:pt x="72821" y="577202"/>
                  </a:lnTo>
                  <a:lnTo>
                    <a:pt x="64350" y="577202"/>
                  </a:lnTo>
                  <a:lnTo>
                    <a:pt x="64350" y="713409"/>
                  </a:lnTo>
                  <a:lnTo>
                    <a:pt x="44869" y="713409"/>
                  </a:lnTo>
                  <a:lnTo>
                    <a:pt x="44869" y="542505"/>
                  </a:lnTo>
                  <a:lnTo>
                    <a:pt x="36410" y="542505"/>
                  </a:lnTo>
                  <a:lnTo>
                    <a:pt x="36410" y="713409"/>
                  </a:lnTo>
                  <a:lnTo>
                    <a:pt x="12700" y="713409"/>
                  </a:lnTo>
                  <a:lnTo>
                    <a:pt x="12700" y="765009"/>
                  </a:lnTo>
                  <a:lnTo>
                    <a:pt x="0" y="765009"/>
                  </a:lnTo>
                  <a:lnTo>
                    <a:pt x="0" y="1441589"/>
                  </a:lnTo>
                  <a:lnTo>
                    <a:pt x="165963" y="1441589"/>
                  </a:lnTo>
                  <a:lnTo>
                    <a:pt x="165963" y="765009"/>
                  </a:lnTo>
                  <a:close/>
                </a:path>
                <a:path w="4928235" h="1442084">
                  <a:moveTo>
                    <a:pt x="1508874" y="711708"/>
                  </a:moveTo>
                  <a:lnTo>
                    <a:pt x="1467383" y="711708"/>
                  </a:lnTo>
                  <a:lnTo>
                    <a:pt x="1467383" y="687184"/>
                  </a:lnTo>
                  <a:lnTo>
                    <a:pt x="1414881" y="687184"/>
                  </a:lnTo>
                  <a:lnTo>
                    <a:pt x="1414881" y="646569"/>
                  </a:lnTo>
                  <a:lnTo>
                    <a:pt x="979652" y="646569"/>
                  </a:lnTo>
                  <a:lnTo>
                    <a:pt x="979652" y="687184"/>
                  </a:lnTo>
                  <a:lnTo>
                    <a:pt x="926325" y="687184"/>
                  </a:lnTo>
                  <a:lnTo>
                    <a:pt x="926325" y="711708"/>
                  </a:lnTo>
                  <a:lnTo>
                    <a:pt x="883970" y="711708"/>
                  </a:lnTo>
                  <a:lnTo>
                    <a:pt x="883970" y="725246"/>
                  </a:lnTo>
                  <a:lnTo>
                    <a:pt x="926325" y="725246"/>
                  </a:lnTo>
                  <a:lnTo>
                    <a:pt x="926325" y="1269225"/>
                  </a:lnTo>
                  <a:lnTo>
                    <a:pt x="854354" y="1269225"/>
                  </a:lnTo>
                  <a:lnTo>
                    <a:pt x="854354" y="1167714"/>
                  </a:lnTo>
                  <a:lnTo>
                    <a:pt x="472465" y="1167714"/>
                  </a:lnTo>
                  <a:lnTo>
                    <a:pt x="472465" y="1292072"/>
                  </a:lnTo>
                  <a:lnTo>
                    <a:pt x="472465" y="1441589"/>
                  </a:lnTo>
                  <a:lnTo>
                    <a:pt x="608799" y="1441589"/>
                  </a:lnTo>
                  <a:lnTo>
                    <a:pt x="1467383" y="1441589"/>
                  </a:lnTo>
                  <a:lnTo>
                    <a:pt x="1467383" y="725246"/>
                  </a:lnTo>
                  <a:lnTo>
                    <a:pt x="1508874" y="725246"/>
                  </a:lnTo>
                  <a:lnTo>
                    <a:pt x="1508874" y="711708"/>
                  </a:lnTo>
                  <a:close/>
                </a:path>
                <a:path w="4928235" h="1442084">
                  <a:moveTo>
                    <a:pt x="3111703" y="958748"/>
                  </a:moveTo>
                  <a:lnTo>
                    <a:pt x="2617216" y="958748"/>
                  </a:lnTo>
                  <a:lnTo>
                    <a:pt x="2617216" y="967625"/>
                  </a:lnTo>
                  <a:lnTo>
                    <a:pt x="2639237" y="967625"/>
                  </a:lnTo>
                  <a:lnTo>
                    <a:pt x="2639237" y="1177010"/>
                  </a:lnTo>
                  <a:lnTo>
                    <a:pt x="2590977" y="1177010"/>
                  </a:lnTo>
                  <a:lnTo>
                    <a:pt x="2544419" y="1415275"/>
                  </a:lnTo>
                  <a:lnTo>
                    <a:pt x="2544419" y="1147584"/>
                  </a:lnTo>
                  <a:lnTo>
                    <a:pt x="2544419" y="634720"/>
                  </a:lnTo>
                  <a:lnTo>
                    <a:pt x="2524087" y="634720"/>
                  </a:lnTo>
                  <a:lnTo>
                    <a:pt x="2524087" y="351637"/>
                  </a:lnTo>
                  <a:lnTo>
                    <a:pt x="2421636" y="351637"/>
                  </a:lnTo>
                  <a:lnTo>
                    <a:pt x="2421636" y="244995"/>
                  </a:lnTo>
                  <a:lnTo>
                    <a:pt x="2367432" y="244995"/>
                  </a:lnTo>
                  <a:lnTo>
                    <a:pt x="2367432" y="153593"/>
                  </a:lnTo>
                  <a:lnTo>
                    <a:pt x="2347976" y="153593"/>
                  </a:lnTo>
                  <a:lnTo>
                    <a:pt x="2347976" y="0"/>
                  </a:lnTo>
                  <a:lnTo>
                    <a:pt x="2342896" y="0"/>
                  </a:lnTo>
                  <a:lnTo>
                    <a:pt x="2342896" y="153593"/>
                  </a:lnTo>
                  <a:lnTo>
                    <a:pt x="2324265" y="153593"/>
                  </a:lnTo>
                  <a:lnTo>
                    <a:pt x="2324265" y="244995"/>
                  </a:lnTo>
                  <a:lnTo>
                    <a:pt x="2269223" y="244995"/>
                  </a:lnTo>
                  <a:lnTo>
                    <a:pt x="2269223" y="351637"/>
                  </a:lnTo>
                  <a:lnTo>
                    <a:pt x="2167610" y="351637"/>
                  </a:lnTo>
                  <a:lnTo>
                    <a:pt x="2167610" y="634720"/>
                  </a:lnTo>
                  <a:lnTo>
                    <a:pt x="2146452" y="634720"/>
                  </a:lnTo>
                  <a:lnTo>
                    <a:pt x="2146452" y="1147584"/>
                  </a:lnTo>
                  <a:lnTo>
                    <a:pt x="1988959" y="1147584"/>
                  </a:lnTo>
                  <a:lnTo>
                    <a:pt x="1988959" y="1442085"/>
                  </a:lnTo>
                  <a:lnTo>
                    <a:pt x="2544419" y="1442085"/>
                  </a:lnTo>
                  <a:lnTo>
                    <a:pt x="2544419" y="1441589"/>
                  </a:lnTo>
                  <a:lnTo>
                    <a:pt x="2784868" y="1441589"/>
                  </a:lnTo>
                  <a:lnTo>
                    <a:pt x="2784868" y="1441145"/>
                  </a:lnTo>
                  <a:lnTo>
                    <a:pt x="3089681" y="1441145"/>
                  </a:lnTo>
                  <a:lnTo>
                    <a:pt x="3089681" y="967625"/>
                  </a:lnTo>
                  <a:lnTo>
                    <a:pt x="3111703" y="967625"/>
                  </a:lnTo>
                  <a:lnTo>
                    <a:pt x="3111703" y="958748"/>
                  </a:lnTo>
                  <a:close/>
                </a:path>
                <a:path w="4928235" h="1442084">
                  <a:moveTo>
                    <a:pt x="4253090" y="905916"/>
                  </a:moveTo>
                  <a:lnTo>
                    <a:pt x="4252861" y="904646"/>
                  </a:lnTo>
                  <a:lnTo>
                    <a:pt x="4252188" y="900836"/>
                  </a:lnTo>
                  <a:lnTo>
                    <a:pt x="4250385" y="890676"/>
                  </a:lnTo>
                  <a:lnTo>
                    <a:pt x="4242930" y="877976"/>
                  </a:lnTo>
                  <a:lnTo>
                    <a:pt x="4231652" y="870356"/>
                  </a:lnTo>
                  <a:lnTo>
                    <a:pt x="4217517" y="866546"/>
                  </a:lnTo>
                  <a:lnTo>
                    <a:pt x="4203852" y="869086"/>
                  </a:lnTo>
                  <a:lnTo>
                    <a:pt x="4192651" y="876706"/>
                  </a:lnTo>
                  <a:lnTo>
                    <a:pt x="4184777" y="886866"/>
                  </a:lnTo>
                  <a:lnTo>
                    <a:pt x="4181119" y="900836"/>
                  </a:lnTo>
                  <a:lnTo>
                    <a:pt x="4137939" y="898296"/>
                  </a:lnTo>
                  <a:lnTo>
                    <a:pt x="4137825" y="883056"/>
                  </a:lnTo>
                  <a:lnTo>
                    <a:pt x="4137723" y="880516"/>
                  </a:lnTo>
                  <a:lnTo>
                    <a:pt x="4137609" y="877976"/>
                  </a:lnTo>
                  <a:lnTo>
                    <a:pt x="4137495" y="875436"/>
                  </a:lnTo>
                  <a:lnTo>
                    <a:pt x="4137380" y="872896"/>
                  </a:lnTo>
                  <a:lnTo>
                    <a:pt x="4137266" y="870356"/>
                  </a:lnTo>
                  <a:lnTo>
                    <a:pt x="4137152" y="867816"/>
                  </a:lnTo>
                  <a:lnTo>
                    <a:pt x="4137050" y="865276"/>
                  </a:lnTo>
                  <a:lnTo>
                    <a:pt x="4136936" y="862736"/>
                  </a:lnTo>
                  <a:lnTo>
                    <a:pt x="4136821" y="860196"/>
                  </a:lnTo>
                  <a:lnTo>
                    <a:pt x="4136707" y="857656"/>
                  </a:lnTo>
                  <a:lnTo>
                    <a:pt x="4136593" y="855116"/>
                  </a:lnTo>
                  <a:lnTo>
                    <a:pt x="4136212" y="846226"/>
                  </a:lnTo>
                  <a:lnTo>
                    <a:pt x="4131056" y="808126"/>
                  </a:lnTo>
                  <a:lnTo>
                    <a:pt x="4126090" y="785837"/>
                  </a:lnTo>
                  <a:lnTo>
                    <a:pt x="4126090" y="898296"/>
                  </a:lnTo>
                  <a:lnTo>
                    <a:pt x="4126090" y="902106"/>
                  </a:lnTo>
                  <a:lnTo>
                    <a:pt x="4125988" y="903376"/>
                  </a:lnTo>
                  <a:lnTo>
                    <a:pt x="4125887" y="904646"/>
                  </a:lnTo>
                  <a:lnTo>
                    <a:pt x="4125785" y="905916"/>
                  </a:lnTo>
                  <a:lnTo>
                    <a:pt x="4125684" y="907186"/>
                  </a:lnTo>
                  <a:lnTo>
                    <a:pt x="4125569" y="908456"/>
                  </a:lnTo>
                  <a:lnTo>
                    <a:pt x="4125468" y="909726"/>
                  </a:lnTo>
                  <a:lnTo>
                    <a:pt x="4125366" y="910996"/>
                  </a:lnTo>
                  <a:lnTo>
                    <a:pt x="4122623" y="945286"/>
                  </a:lnTo>
                  <a:lnTo>
                    <a:pt x="4114863" y="987196"/>
                  </a:lnTo>
                  <a:lnTo>
                    <a:pt x="4102989" y="1029106"/>
                  </a:lnTo>
                  <a:lnTo>
                    <a:pt x="4087126" y="1068476"/>
                  </a:lnTo>
                  <a:lnTo>
                    <a:pt x="4086301" y="1068095"/>
                  </a:lnTo>
                  <a:lnTo>
                    <a:pt x="4086301" y="1072286"/>
                  </a:lnTo>
                  <a:lnTo>
                    <a:pt x="4047655" y="1137056"/>
                  </a:lnTo>
                  <a:lnTo>
                    <a:pt x="4024249" y="1167536"/>
                  </a:lnTo>
                  <a:lnTo>
                    <a:pt x="3998226" y="1196746"/>
                  </a:lnTo>
                  <a:lnTo>
                    <a:pt x="3989755" y="1205636"/>
                  </a:lnTo>
                  <a:lnTo>
                    <a:pt x="3986365" y="1202004"/>
                  </a:lnTo>
                  <a:lnTo>
                    <a:pt x="3986365" y="1208176"/>
                  </a:lnTo>
                  <a:lnTo>
                    <a:pt x="3967492" y="1224686"/>
                  </a:lnTo>
                  <a:lnTo>
                    <a:pt x="3947744" y="1239926"/>
                  </a:lnTo>
                  <a:lnTo>
                    <a:pt x="3927195" y="1253896"/>
                  </a:lnTo>
                  <a:lnTo>
                    <a:pt x="3905935" y="1266596"/>
                  </a:lnTo>
                  <a:lnTo>
                    <a:pt x="3899154" y="1253998"/>
                  </a:lnTo>
                  <a:lnTo>
                    <a:pt x="3899154" y="1271676"/>
                  </a:lnTo>
                  <a:lnTo>
                    <a:pt x="3868039" y="1286916"/>
                  </a:lnTo>
                  <a:lnTo>
                    <a:pt x="3835654" y="1299616"/>
                  </a:lnTo>
                  <a:lnTo>
                    <a:pt x="3831412" y="1287665"/>
                  </a:lnTo>
                  <a:lnTo>
                    <a:pt x="3831412" y="1300886"/>
                  </a:lnTo>
                  <a:lnTo>
                    <a:pt x="3796665" y="1311046"/>
                  </a:lnTo>
                  <a:lnTo>
                    <a:pt x="3761028" y="1318666"/>
                  </a:lnTo>
                  <a:lnTo>
                    <a:pt x="3724605" y="1322476"/>
                  </a:lnTo>
                  <a:lnTo>
                    <a:pt x="3687470" y="1325016"/>
                  </a:lnTo>
                  <a:lnTo>
                    <a:pt x="3675621" y="1325016"/>
                  </a:lnTo>
                  <a:lnTo>
                    <a:pt x="3675684" y="1322476"/>
                  </a:lnTo>
                  <a:lnTo>
                    <a:pt x="3675786" y="1318666"/>
                  </a:lnTo>
                  <a:lnTo>
                    <a:pt x="3675888" y="1314856"/>
                  </a:lnTo>
                  <a:lnTo>
                    <a:pt x="3675989" y="1311046"/>
                  </a:lnTo>
                  <a:lnTo>
                    <a:pt x="3676027" y="1309776"/>
                  </a:lnTo>
                  <a:lnTo>
                    <a:pt x="3676129" y="1305966"/>
                  </a:lnTo>
                  <a:lnTo>
                    <a:pt x="3676192" y="1303426"/>
                  </a:lnTo>
                  <a:lnTo>
                    <a:pt x="3676294" y="1299616"/>
                  </a:lnTo>
                  <a:lnTo>
                    <a:pt x="3676396" y="1295806"/>
                  </a:lnTo>
                  <a:lnTo>
                    <a:pt x="3676497" y="1291996"/>
                  </a:lnTo>
                  <a:lnTo>
                    <a:pt x="3676599" y="1288186"/>
                  </a:lnTo>
                  <a:lnTo>
                    <a:pt x="3676637" y="1286916"/>
                  </a:lnTo>
                  <a:lnTo>
                    <a:pt x="3678999" y="1198016"/>
                  </a:lnTo>
                  <a:lnTo>
                    <a:pt x="3687470" y="1198016"/>
                  </a:lnTo>
                  <a:lnTo>
                    <a:pt x="3713950" y="1196746"/>
                  </a:lnTo>
                  <a:lnTo>
                    <a:pt x="3739870" y="1194206"/>
                  </a:lnTo>
                  <a:lnTo>
                    <a:pt x="3746144" y="1192936"/>
                  </a:lnTo>
                  <a:lnTo>
                    <a:pt x="3764991" y="1189126"/>
                  </a:lnTo>
                  <a:lnTo>
                    <a:pt x="3789095" y="1181506"/>
                  </a:lnTo>
                  <a:lnTo>
                    <a:pt x="3831412" y="1300886"/>
                  </a:lnTo>
                  <a:lnTo>
                    <a:pt x="3831412" y="1287665"/>
                  </a:lnTo>
                  <a:lnTo>
                    <a:pt x="3793769" y="1181506"/>
                  </a:lnTo>
                  <a:lnTo>
                    <a:pt x="3793312" y="1180236"/>
                  </a:lnTo>
                  <a:lnTo>
                    <a:pt x="3805224" y="1176426"/>
                  </a:lnTo>
                  <a:lnTo>
                    <a:pt x="3808120" y="1175156"/>
                  </a:lnTo>
                  <a:lnTo>
                    <a:pt x="3816820" y="1171346"/>
                  </a:lnTo>
                  <a:lnTo>
                    <a:pt x="3828084" y="1166266"/>
                  </a:lnTo>
                  <a:lnTo>
                    <a:pt x="3839045" y="1159916"/>
                  </a:lnTo>
                  <a:lnTo>
                    <a:pt x="3899154" y="1271676"/>
                  </a:lnTo>
                  <a:lnTo>
                    <a:pt x="3899154" y="1253998"/>
                  </a:lnTo>
                  <a:lnTo>
                    <a:pt x="3848557" y="1159916"/>
                  </a:lnTo>
                  <a:lnTo>
                    <a:pt x="3845814" y="1154836"/>
                  </a:lnTo>
                  <a:lnTo>
                    <a:pt x="3853992" y="1149756"/>
                  </a:lnTo>
                  <a:lnTo>
                    <a:pt x="3860114" y="1145946"/>
                  </a:lnTo>
                  <a:lnTo>
                    <a:pt x="3873868" y="1137056"/>
                  </a:lnTo>
                  <a:lnTo>
                    <a:pt x="3887139" y="1126896"/>
                  </a:lnTo>
                  <a:lnTo>
                    <a:pt x="3900017" y="1115466"/>
                  </a:lnTo>
                  <a:lnTo>
                    <a:pt x="3986365" y="1208176"/>
                  </a:lnTo>
                  <a:lnTo>
                    <a:pt x="3986365" y="1202004"/>
                  </a:lnTo>
                  <a:lnTo>
                    <a:pt x="3905770" y="1115466"/>
                  </a:lnTo>
                  <a:lnTo>
                    <a:pt x="3903408" y="1112926"/>
                  </a:lnTo>
                  <a:lnTo>
                    <a:pt x="3908399" y="1107846"/>
                  </a:lnTo>
                  <a:lnTo>
                    <a:pt x="3923385" y="1092606"/>
                  </a:lnTo>
                  <a:lnTo>
                    <a:pt x="3941394" y="1069746"/>
                  </a:lnTo>
                  <a:lnTo>
                    <a:pt x="3957332" y="1045616"/>
                  </a:lnTo>
                  <a:lnTo>
                    <a:pt x="3971125" y="1018946"/>
                  </a:lnTo>
                  <a:lnTo>
                    <a:pt x="4086301" y="1072286"/>
                  </a:lnTo>
                  <a:lnTo>
                    <a:pt x="4086301" y="1068095"/>
                  </a:lnTo>
                  <a:lnTo>
                    <a:pt x="3980205" y="1018946"/>
                  </a:lnTo>
                  <a:lnTo>
                    <a:pt x="3971988" y="1015136"/>
                  </a:lnTo>
                  <a:lnTo>
                    <a:pt x="3972979" y="1012596"/>
                  </a:lnTo>
                  <a:lnTo>
                    <a:pt x="3982897" y="987196"/>
                  </a:lnTo>
                  <a:lnTo>
                    <a:pt x="3991343" y="959256"/>
                  </a:lnTo>
                  <a:lnTo>
                    <a:pt x="3997096" y="928776"/>
                  </a:lnTo>
                  <a:lnTo>
                    <a:pt x="3999915" y="898296"/>
                  </a:lnTo>
                  <a:lnTo>
                    <a:pt x="4126090" y="902106"/>
                  </a:lnTo>
                  <a:lnTo>
                    <a:pt x="4126090" y="898296"/>
                  </a:lnTo>
                  <a:lnTo>
                    <a:pt x="4031462" y="894486"/>
                  </a:lnTo>
                  <a:lnTo>
                    <a:pt x="3999915" y="893216"/>
                  </a:lnTo>
                  <a:lnTo>
                    <a:pt x="3999801" y="883056"/>
                  </a:lnTo>
                  <a:lnTo>
                    <a:pt x="3999687" y="880516"/>
                  </a:lnTo>
                  <a:lnTo>
                    <a:pt x="3999585" y="877976"/>
                  </a:lnTo>
                  <a:lnTo>
                    <a:pt x="3999471" y="875436"/>
                  </a:lnTo>
                  <a:lnTo>
                    <a:pt x="3998671" y="857656"/>
                  </a:lnTo>
                  <a:lnTo>
                    <a:pt x="3995051" y="830986"/>
                  </a:lnTo>
                  <a:lnTo>
                    <a:pt x="3993997" y="826185"/>
                  </a:lnTo>
                  <a:lnTo>
                    <a:pt x="3993997" y="888136"/>
                  </a:lnTo>
                  <a:lnTo>
                    <a:pt x="3993997" y="894486"/>
                  </a:lnTo>
                  <a:lnTo>
                    <a:pt x="3993997" y="898296"/>
                  </a:lnTo>
                  <a:lnTo>
                    <a:pt x="3993896" y="899566"/>
                  </a:lnTo>
                  <a:lnTo>
                    <a:pt x="3993781" y="900836"/>
                  </a:lnTo>
                  <a:lnTo>
                    <a:pt x="3993667" y="902106"/>
                  </a:lnTo>
                  <a:lnTo>
                    <a:pt x="3993553" y="903376"/>
                  </a:lnTo>
                  <a:lnTo>
                    <a:pt x="3993438" y="904646"/>
                  </a:lnTo>
                  <a:lnTo>
                    <a:pt x="3993337" y="905916"/>
                  </a:lnTo>
                  <a:lnTo>
                    <a:pt x="3993223" y="907186"/>
                  </a:lnTo>
                  <a:lnTo>
                    <a:pt x="3993108" y="908456"/>
                  </a:lnTo>
                  <a:lnTo>
                    <a:pt x="3992994" y="909726"/>
                  </a:lnTo>
                  <a:lnTo>
                    <a:pt x="3992880" y="910996"/>
                  </a:lnTo>
                  <a:lnTo>
                    <a:pt x="3991318" y="928776"/>
                  </a:lnTo>
                  <a:lnTo>
                    <a:pt x="3985844" y="957986"/>
                  </a:lnTo>
                  <a:lnTo>
                    <a:pt x="3977678" y="985926"/>
                  </a:lnTo>
                  <a:lnTo>
                    <a:pt x="3966908" y="1012596"/>
                  </a:lnTo>
                  <a:lnTo>
                    <a:pt x="3964355" y="1011428"/>
                  </a:lnTo>
                  <a:lnTo>
                    <a:pt x="3964355" y="1016406"/>
                  </a:lnTo>
                  <a:lnTo>
                    <a:pt x="3951059" y="1041806"/>
                  </a:lnTo>
                  <a:lnTo>
                    <a:pt x="3935463" y="1065936"/>
                  </a:lnTo>
                  <a:lnTo>
                    <a:pt x="3917797" y="1087526"/>
                  </a:lnTo>
                  <a:lnTo>
                    <a:pt x="3898328" y="1107846"/>
                  </a:lnTo>
                  <a:lnTo>
                    <a:pt x="3895775" y="1105141"/>
                  </a:lnTo>
                  <a:lnTo>
                    <a:pt x="3895775" y="1111656"/>
                  </a:lnTo>
                  <a:lnTo>
                    <a:pt x="3883406" y="1121816"/>
                  </a:lnTo>
                  <a:lnTo>
                    <a:pt x="3870477" y="1131976"/>
                  </a:lnTo>
                  <a:lnTo>
                    <a:pt x="3857066" y="1142136"/>
                  </a:lnTo>
                  <a:lnTo>
                    <a:pt x="3843261" y="1149756"/>
                  </a:lnTo>
                  <a:lnTo>
                    <a:pt x="3836492" y="1137297"/>
                  </a:lnTo>
                  <a:lnTo>
                    <a:pt x="3836492" y="1154836"/>
                  </a:lnTo>
                  <a:lnTo>
                    <a:pt x="3814699" y="1164996"/>
                  </a:lnTo>
                  <a:lnTo>
                    <a:pt x="3803408" y="1170076"/>
                  </a:lnTo>
                  <a:lnTo>
                    <a:pt x="3791623" y="1175156"/>
                  </a:lnTo>
                  <a:lnTo>
                    <a:pt x="3788232" y="1165542"/>
                  </a:lnTo>
                  <a:lnTo>
                    <a:pt x="3788232" y="1175156"/>
                  </a:lnTo>
                  <a:lnTo>
                    <a:pt x="3763797" y="1182776"/>
                  </a:lnTo>
                  <a:lnTo>
                    <a:pt x="3738816" y="1187856"/>
                  </a:lnTo>
                  <a:lnTo>
                    <a:pt x="3713340" y="1191666"/>
                  </a:lnTo>
                  <a:lnTo>
                    <a:pt x="3687470" y="1192936"/>
                  </a:lnTo>
                  <a:lnTo>
                    <a:pt x="3679863" y="1192936"/>
                  </a:lnTo>
                  <a:lnTo>
                    <a:pt x="3679990" y="1189126"/>
                  </a:lnTo>
                  <a:lnTo>
                    <a:pt x="3680117" y="1185316"/>
                  </a:lnTo>
                  <a:lnTo>
                    <a:pt x="3680193" y="1182776"/>
                  </a:lnTo>
                  <a:lnTo>
                    <a:pt x="3680320" y="1178966"/>
                  </a:lnTo>
                  <a:lnTo>
                    <a:pt x="3680447" y="1175156"/>
                  </a:lnTo>
                  <a:lnTo>
                    <a:pt x="3681209" y="1152296"/>
                  </a:lnTo>
                  <a:lnTo>
                    <a:pt x="3681285" y="1149756"/>
                  </a:lnTo>
                  <a:lnTo>
                    <a:pt x="3681412" y="1145946"/>
                  </a:lnTo>
                  <a:lnTo>
                    <a:pt x="3681539" y="1142136"/>
                  </a:lnTo>
                  <a:lnTo>
                    <a:pt x="3681628" y="1139596"/>
                  </a:lnTo>
                  <a:lnTo>
                    <a:pt x="3681704" y="1137056"/>
                  </a:lnTo>
                  <a:lnTo>
                    <a:pt x="3689172" y="910996"/>
                  </a:lnTo>
                  <a:lnTo>
                    <a:pt x="3692550" y="910996"/>
                  </a:lnTo>
                  <a:lnTo>
                    <a:pt x="3694252" y="909726"/>
                  </a:lnTo>
                  <a:lnTo>
                    <a:pt x="3788232" y="1175156"/>
                  </a:lnTo>
                  <a:lnTo>
                    <a:pt x="3788232" y="1165542"/>
                  </a:lnTo>
                  <a:lnTo>
                    <a:pt x="3698087" y="909726"/>
                  </a:lnTo>
                  <a:lnTo>
                    <a:pt x="3697630" y="908456"/>
                  </a:lnTo>
                  <a:lnTo>
                    <a:pt x="3699332" y="908456"/>
                  </a:lnTo>
                  <a:lnTo>
                    <a:pt x="3700183" y="907186"/>
                  </a:lnTo>
                  <a:lnTo>
                    <a:pt x="3701885" y="905916"/>
                  </a:lnTo>
                  <a:lnTo>
                    <a:pt x="3836492" y="1154836"/>
                  </a:lnTo>
                  <a:lnTo>
                    <a:pt x="3836492" y="1137297"/>
                  </a:lnTo>
                  <a:lnTo>
                    <a:pt x="3720515" y="923696"/>
                  </a:lnTo>
                  <a:lnTo>
                    <a:pt x="3895775" y="1111656"/>
                  </a:lnTo>
                  <a:lnTo>
                    <a:pt x="3895775" y="1105141"/>
                  </a:lnTo>
                  <a:lnTo>
                    <a:pt x="3725176" y="923696"/>
                  </a:lnTo>
                  <a:lnTo>
                    <a:pt x="3712045" y="909726"/>
                  </a:lnTo>
                  <a:lnTo>
                    <a:pt x="3709860" y="905916"/>
                  </a:lnTo>
                  <a:lnTo>
                    <a:pt x="3706965" y="900836"/>
                  </a:lnTo>
                  <a:lnTo>
                    <a:pt x="3707803" y="899566"/>
                  </a:lnTo>
                  <a:lnTo>
                    <a:pt x="3707803" y="898296"/>
                  </a:lnTo>
                  <a:lnTo>
                    <a:pt x="3708654" y="898296"/>
                  </a:lnTo>
                  <a:lnTo>
                    <a:pt x="3964355" y="1016406"/>
                  </a:lnTo>
                  <a:lnTo>
                    <a:pt x="3964355" y="1011428"/>
                  </a:lnTo>
                  <a:lnTo>
                    <a:pt x="3713111" y="895756"/>
                  </a:lnTo>
                  <a:lnTo>
                    <a:pt x="3710355" y="894486"/>
                  </a:lnTo>
                  <a:lnTo>
                    <a:pt x="3711181" y="893216"/>
                  </a:lnTo>
                  <a:lnTo>
                    <a:pt x="3711181" y="890676"/>
                  </a:lnTo>
                  <a:lnTo>
                    <a:pt x="3712045" y="888136"/>
                  </a:lnTo>
                  <a:lnTo>
                    <a:pt x="3993997" y="898296"/>
                  </a:lnTo>
                  <a:lnTo>
                    <a:pt x="3993997" y="894486"/>
                  </a:lnTo>
                  <a:lnTo>
                    <a:pt x="3792601" y="888136"/>
                  </a:lnTo>
                  <a:lnTo>
                    <a:pt x="3712045" y="885596"/>
                  </a:lnTo>
                  <a:lnTo>
                    <a:pt x="3712045" y="883056"/>
                  </a:lnTo>
                  <a:lnTo>
                    <a:pt x="3712045" y="881786"/>
                  </a:lnTo>
                  <a:lnTo>
                    <a:pt x="3711181" y="880516"/>
                  </a:lnTo>
                  <a:lnTo>
                    <a:pt x="3724910" y="875436"/>
                  </a:lnTo>
                  <a:lnTo>
                    <a:pt x="3975379" y="782726"/>
                  </a:lnTo>
                  <a:lnTo>
                    <a:pt x="3988701" y="833526"/>
                  </a:lnTo>
                  <a:lnTo>
                    <a:pt x="3992245" y="865276"/>
                  </a:lnTo>
                  <a:lnTo>
                    <a:pt x="3992346" y="867816"/>
                  </a:lnTo>
                  <a:lnTo>
                    <a:pt x="3992461" y="870356"/>
                  </a:lnTo>
                  <a:lnTo>
                    <a:pt x="3992562" y="872896"/>
                  </a:lnTo>
                  <a:lnTo>
                    <a:pt x="3992664" y="875436"/>
                  </a:lnTo>
                  <a:lnTo>
                    <a:pt x="3992778" y="877976"/>
                  </a:lnTo>
                  <a:lnTo>
                    <a:pt x="3992880" y="880516"/>
                  </a:lnTo>
                  <a:lnTo>
                    <a:pt x="3992981" y="883056"/>
                  </a:lnTo>
                  <a:lnTo>
                    <a:pt x="3993096" y="885596"/>
                  </a:lnTo>
                  <a:lnTo>
                    <a:pt x="3993146" y="886866"/>
                  </a:lnTo>
                  <a:lnTo>
                    <a:pt x="3993997" y="888136"/>
                  </a:lnTo>
                  <a:lnTo>
                    <a:pt x="3993997" y="826185"/>
                  </a:lnTo>
                  <a:lnTo>
                    <a:pt x="3989197" y="804316"/>
                  </a:lnTo>
                  <a:lnTo>
                    <a:pt x="3982123" y="782726"/>
                  </a:lnTo>
                  <a:lnTo>
                    <a:pt x="3981285" y="780186"/>
                  </a:lnTo>
                  <a:lnTo>
                    <a:pt x="3988066" y="777646"/>
                  </a:lnTo>
                  <a:lnTo>
                    <a:pt x="4099852" y="735736"/>
                  </a:lnTo>
                  <a:lnTo>
                    <a:pt x="4111447" y="772566"/>
                  </a:lnTo>
                  <a:lnTo>
                    <a:pt x="4119626" y="809396"/>
                  </a:lnTo>
                  <a:lnTo>
                    <a:pt x="4124490" y="847496"/>
                  </a:lnTo>
                  <a:lnTo>
                    <a:pt x="4125976" y="883056"/>
                  </a:lnTo>
                  <a:lnTo>
                    <a:pt x="4126090" y="898296"/>
                  </a:lnTo>
                  <a:lnTo>
                    <a:pt x="4126090" y="785837"/>
                  </a:lnTo>
                  <a:lnTo>
                    <a:pt x="4122572" y="770026"/>
                  </a:lnTo>
                  <a:lnTo>
                    <a:pt x="4112018" y="735736"/>
                  </a:lnTo>
                  <a:lnTo>
                    <a:pt x="4110837" y="731926"/>
                  </a:lnTo>
                  <a:lnTo>
                    <a:pt x="4117949" y="729386"/>
                  </a:lnTo>
                  <a:lnTo>
                    <a:pt x="4146410" y="719226"/>
                  </a:lnTo>
                  <a:lnTo>
                    <a:pt x="4152049" y="728116"/>
                  </a:lnTo>
                  <a:lnTo>
                    <a:pt x="4159847" y="734466"/>
                  </a:lnTo>
                  <a:lnTo>
                    <a:pt x="4169397" y="739546"/>
                  </a:lnTo>
                  <a:lnTo>
                    <a:pt x="4180281" y="740816"/>
                  </a:lnTo>
                  <a:lnTo>
                    <a:pt x="4194530" y="738276"/>
                  </a:lnTo>
                  <a:lnTo>
                    <a:pt x="4206100" y="730656"/>
                  </a:lnTo>
                  <a:lnTo>
                    <a:pt x="4213072" y="719226"/>
                  </a:lnTo>
                  <a:lnTo>
                    <a:pt x="4213847" y="717956"/>
                  </a:lnTo>
                  <a:lnTo>
                    <a:pt x="4216679" y="703986"/>
                  </a:lnTo>
                  <a:lnTo>
                    <a:pt x="4213847" y="690016"/>
                  </a:lnTo>
                  <a:lnTo>
                    <a:pt x="4206100" y="678586"/>
                  </a:lnTo>
                  <a:lnTo>
                    <a:pt x="4194530" y="670966"/>
                  </a:lnTo>
                  <a:lnTo>
                    <a:pt x="4180281" y="668426"/>
                  </a:lnTo>
                  <a:lnTo>
                    <a:pt x="4166019" y="670966"/>
                  </a:lnTo>
                  <a:lnTo>
                    <a:pt x="4154449" y="678586"/>
                  </a:lnTo>
                  <a:lnTo>
                    <a:pt x="4146689" y="690016"/>
                  </a:lnTo>
                  <a:lnTo>
                    <a:pt x="4143857" y="703986"/>
                  </a:lnTo>
                  <a:lnTo>
                    <a:pt x="4143857" y="707796"/>
                  </a:lnTo>
                  <a:lnTo>
                    <a:pt x="4145546" y="715416"/>
                  </a:lnTo>
                  <a:lnTo>
                    <a:pt x="4109986" y="729386"/>
                  </a:lnTo>
                  <a:lnTo>
                    <a:pt x="4098988" y="703516"/>
                  </a:lnTo>
                  <a:lnTo>
                    <a:pt x="4098988" y="733196"/>
                  </a:lnTo>
                  <a:lnTo>
                    <a:pt x="3980459" y="777646"/>
                  </a:lnTo>
                  <a:lnTo>
                    <a:pt x="3974515" y="764044"/>
                  </a:lnTo>
                  <a:lnTo>
                    <a:pt x="3974515" y="777646"/>
                  </a:lnTo>
                  <a:lnTo>
                    <a:pt x="3710355" y="875436"/>
                  </a:lnTo>
                  <a:lnTo>
                    <a:pt x="3708654" y="874166"/>
                  </a:lnTo>
                  <a:lnTo>
                    <a:pt x="3706965" y="870356"/>
                  </a:lnTo>
                  <a:lnTo>
                    <a:pt x="3709682" y="867816"/>
                  </a:lnTo>
                  <a:lnTo>
                    <a:pt x="3912705" y="678586"/>
                  </a:lnTo>
                  <a:lnTo>
                    <a:pt x="3931894" y="700176"/>
                  </a:lnTo>
                  <a:lnTo>
                    <a:pt x="3948696" y="724306"/>
                  </a:lnTo>
                  <a:lnTo>
                    <a:pt x="3962946" y="750976"/>
                  </a:lnTo>
                  <a:lnTo>
                    <a:pt x="3974515" y="777646"/>
                  </a:lnTo>
                  <a:lnTo>
                    <a:pt x="3974515" y="764044"/>
                  </a:lnTo>
                  <a:lnTo>
                    <a:pt x="3968254" y="749706"/>
                  </a:lnTo>
                  <a:lnTo>
                    <a:pt x="3953446" y="723036"/>
                  </a:lnTo>
                  <a:lnTo>
                    <a:pt x="3936263" y="697636"/>
                  </a:lnTo>
                  <a:lnTo>
                    <a:pt x="3920147" y="678586"/>
                  </a:lnTo>
                  <a:lnTo>
                    <a:pt x="3916934" y="674776"/>
                  </a:lnTo>
                  <a:lnTo>
                    <a:pt x="3920998" y="670966"/>
                  </a:lnTo>
                  <a:lnTo>
                    <a:pt x="4009225" y="588416"/>
                  </a:lnTo>
                  <a:lnTo>
                    <a:pt x="4037190" y="621436"/>
                  </a:lnTo>
                  <a:lnTo>
                    <a:pt x="4061409" y="656996"/>
                  </a:lnTo>
                  <a:lnTo>
                    <a:pt x="4081983" y="693826"/>
                  </a:lnTo>
                  <a:lnTo>
                    <a:pt x="4098988" y="733196"/>
                  </a:lnTo>
                  <a:lnTo>
                    <a:pt x="4098988" y="703516"/>
                  </a:lnTo>
                  <a:lnTo>
                    <a:pt x="4092714" y="688746"/>
                  </a:lnTo>
                  <a:lnTo>
                    <a:pt x="4071467" y="650646"/>
                  </a:lnTo>
                  <a:lnTo>
                    <a:pt x="4046410" y="613816"/>
                  </a:lnTo>
                  <a:lnTo>
                    <a:pt x="4025138" y="588416"/>
                  </a:lnTo>
                  <a:lnTo>
                    <a:pt x="4017695" y="579526"/>
                  </a:lnTo>
                  <a:lnTo>
                    <a:pt x="4020489" y="576986"/>
                  </a:lnTo>
                  <a:lnTo>
                    <a:pt x="4045648" y="554126"/>
                  </a:lnTo>
                  <a:lnTo>
                    <a:pt x="4051046" y="557936"/>
                  </a:lnTo>
                  <a:lnTo>
                    <a:pt x="4057078" y="560476"/>
                  </a:lnTo>
                  <a:lnTo>
                    <a:pt x="4063746" y="563016"/>
                  </a:lnTo>
                  <a:lnTo>
                    <a:pt x="4071048" y="564286"/>
                  </a:lnTo>
                  <a:lnTo>
                    <a:pt x="4085310" y="560476"/>
                  </a:lnTo>
                  <a:lnTo>
                    <a:pt x="4094950" y="554126"/>
                  </a:lnTo>
                  <a:lnTo>
                    <a:pt x="4096880" y="552856"/>
                  </a:lnTo>
                  <a:lnTo>
                    <a:pt x="4104627" y="541426"/>
                  </a:lnTo>
                  <a:lnTo>
                    <a:pt x="4107459" y="527456"/>
                  </a:lnTo>
                  <a:lnTo>
                    <a:pt x="4104627" y="513486"/>
                  </a:lnTo>
                  <a:lnTo>
                    <a:pt x="4096880" y="502056"/>
                  </a:lnTo>
                  <a:lnTo>
                    <a:pt x="4085310" y="494436"/>
                  </a:lnTo>
                  <a:lnTo>
                    <a:pt x="4071048" y="490626"/>
                  </a:lnTo>
                  <a:lnTo>
                    <a:pt x="4056786" y="494436"/>
                  </a:lnTo>
                  <a:lnTo>
                    <a:pt x="4045216" y="502056"/>
                  </a:lnTo>
                  <a:lnTo>
                    <a:pt x="4037457" y="513486"/>
                  </a:lnTo>
                  <a:lnTo>
                    <a:pt x="4034625" y="527456"/>
                  </a:lnTo>
                  <a:lnTo>
                    <a:pt x="4034625" y="536346"/>
                  </a:lnTo>
                  <a:lnTo>
                    <a:pt x="4038015" y="543966"/>
                  </a:lnTo>
                  <a:lnTo>
                    <a:pt x="4043095" y="551586"/>
                  </a:lnTo>
                  <a:lnTo>
                    <a:pt x="4015155" y="576986"/>
                  </a:lnTo>
                  <a:lnTo>
                    <a:pt x="4012603" y="574446"/>
                  </a:lnTo>
                  <a:lnTo>
                    <a:pt x="4009225" y="571906"/>
                  </a:lnTo>
                  <a:lnTo>
                    <a:pt x="4006697" y="568096"/>
                  </a:lnTo>
                  <a:lnTo>
                    <a:pt x="4006697" y="584606"/>
                  </a:lnTo>
                  <a:lnTo>
                    <a:pt x="3914406" y="670966"/>
                  </a:lnTo>
                  <a:lnTo>
                    <a:pt x="3909314" y="666280"/>
                  </a:lnTo>
                  <a:lnTo>
                    <a:pt x="3909314" y="676046"/>
                  </a:lnTo>
                  <a:lnTo>
                    <a:pt x="3703574" y="867816"/>
                  </a:lnTo>
                  <a:lnTo>
                    <a:pt x="3701885" y="866546"/>
                  </a:lnTo>
                  <a:lnTo>
                    <a:pt x="3698494" y="865276"/>
                  </a:lnTo>
                  <a:lnTo>
                    <a:pt x="3699535" y="862736"/>
                  </a:lnTo>
                  <a:lnTo>
                    <a:pt x="3805174" y="604926"/>
                  </a:lnTo>
                  <a:lnTo>
                    <a:pt x="3834066" y="618896"/>
                  </a:lnTo>
                  <a:lnTo>
                    <a:pt x="3861054" y="635406"/>
                  </a:lnTo>
                  <a:lnTo>
                    <a:pt x="3886149" y="654456"/>
                  </a:lnTo>
                  <a:lnTo>
                    <a:pt x="3909314" y="676046"/>
                  </a:lnTo>
                  <a:lnTo>
                    <a:pt x="3909314" y="666280"/>
                  </a:lnTo>
                  <a:lnTo>
                    <a:pt x="3890962" y="649376"/>
                  </a:lnTo>
                  <a:lnTo>
                    <a:pt x="3865295" y="629056"/>
                  </a:lnTo>
                  <a:lnTo>
                    <a:pt x="3837711" y="612546"/>
                  </a:lnTo>
                  <a:lnTo>
                    <a:pt x="3823131" y="604926"/>
                  </a:lnTo>
                  <a:lnTo>
                    <a:pt x="3808552" y="597306"/>
                  </a:lnTo>
                  <a:lnTo>
                    <a:pt x="3809085" y="596036"/>
                  </a:lnTo>
                  <a:lnTo>
                    <a:pt x="3856812" y="480466"/>
                  </a:lnTo>
                  <a:lnTo>
                    <a:pt x="3894874" y="499516"/>
                  </a:lnTo>
                  <a:lnTo>
                    <a:pt x="3931335" y="521106"/>
                  </a:lnTo>
                  <a:lnTo>
                    <a:pt x="3965892" y="547776"/>
                  </a:lnTo>
                  <a:lnTo>
                    <a:pt x="4006697" y="584606"/>
                  </a:lnTo>
                  <a:lnTo>
                    <a:pt x="4006697" y="568096"/>
                  </a:lnTo>
                  <a:lnTo>
                    <a:pt x="3973703" y="537616"/>
                  </a:lnTo>
                  <a:lnTo>
                    <a:pt x="3938320" y="512216"/>
                  </a:lnTo>
                  <a:lnTo>
                    <a:pt x="3900728" y="489356"/>
                  </a:lnTo>
                  <a:lnTo>
                    <a:pt x="3882212" y="480466"/>
                  </a:lnTo>
                  <a:lnTo>
                    <a:pt x="3861066" y="470306"/>
                  </a:lnTo>
                  <a:lnTo>
                    <a:pt x="3876306" y="433476"/>
                  </a:lnTo>
                  <a:lnTo>
                    <a:pt x="3879697" y="434746"/>
                  </a:lnTo>
                  <a:lnTo>
                    <a:pt x="3887305" y="434746"/>
                  </a:lnTo>
                  <a:lnTo>
                    <a:pt x="3894429" y="433476"/>
                  </a:lnTo>
                  <a:lnTo>
                    <a:pt x="3901567" y="432206"/>
                  </a:lnTo>
                  <a:lnTo>
                    <a:pt x="3913124" y="424586"/>
                  </a:lnTo>
                  <a:lnTo>
                    <a:pt x="3920871" y="413156"/>
                  </a:lnTo>
                  <a:lnTo>
                    <a:pt x="3923703" y="399186"/>
                  </a:lnTo>
                  <a:lnTo>
                    <a:pt x="3920871" y="385216"/>
                  </a:lnTo>
                  <a:lnTo>
                    <a:pt x="3913124" y="372516"/>
                  </a:lnTo>
                  <a:lnTo>
                    <a:pt x="3901567" y="364896"/>
                  </a:lnTo>
                  <a:lnTo>
                    <a:pt x="3887305" y="362356"/>
                  </a:lnTo>
                  <a:lnTo>
                    <a:pt x="3873042" y="364896"/>
                  </a:lnTo>
                  <a:lnTo>
                    <a:pt x="3861485" y="372516"/>
                  </a:lnTo>
                  <a:lnTo>
                    <a:pt x="3853726" y="385216"/>
                  </a:lnTo>
                  <a:lnTo>
                    <a:pt x="3850906" y="399186"/>
                  </a:lnTo>
                  <a:lnTo>
                    <a:pt x="3852557" y="409346"/>
                  </a:lnTo>
                  <a:lnTo>
                    <a:pt x="3857142" y="419506"/>
                  </a:lnTo>
                  <a:lnTo>
                    <a:pt x="3864114" y="427126"/>
                  </a:lnTo>
                  <a:lnTo>
                    <a:pt x="3872915" y="432206"/>
                  </a:lnTo>
                  <a:lnTo>
                    <a:pt x="3857675" y="470306"/>
                  </a:lnTo>
                  <a:lnTo>
                    <a:pt x="3852595" y="468553"/>
                  </a:lnTo>
                  <a:lnTo>
                    <a:pt x="3852595" y="479196"/>
                  </a:lnTo>
                  <a:lnTo>
                    <a:pt x="3804335" y="596036"/>
                  </a:lnTo>
                  <a:lnTo>
                    <a:pt x="3802646" y="595439"/>
                  </a:lnTo>
                  <a:lnTo>
                    <a:pt x="3802646" y="602386"/>
                  </a:lnTo>
                  <a:lnTo>
                    <a:pt x="3695103" y="862736"/>
                  </a:lnTo>
                  <a:lnTo>
                    <a:pt x="3693414" y="861466"/>
                  </a:lnTo>
                  <a:lnTo>
                    <a:pt x="3690861" y="861466"/>
                  </a:lnTo>
                  <a:lnTo>
                    <a:pt x="3690988" y="857656"/>
                  </a:lnTo>
                  <a:lnTo>
                    <a:pt x="3691064" y="855116"/>
                  </a:lnTo>
                  <a:lnTo>
                    <a:pt x="3700183" y="579526"/>
                  </a:lnTo>
                  <a:lnTo>
                    <a:pt x="3727031" y="582066"/>
                  </a:lnTo>
                  <a:lnTo>
                    <a:pt x="3753002" y="587146"/>
                  </a:lnTo>
                  <a:lnTo>
                    <a:pt x="3778173" y="593496"/>
                  </a:lnTo>
                  <a:lnTo>
                    <a:pt x="3802646" y="602386"/>
                  </a:lnTo>
                  <a:lnTo>
                    <a:pt x="3802646" y="595439"/>
                  </a:lnTo>
                  <a:lnTo>
                    <a:pt x="3779596" y="587146"/>
                  </a:lnTo>
                  <a:lnTo>
                    <a:pt x="3753739" y="580796"/>
                  </a:lnTo>
                  <a:lnTo>
                    <a:pt x="3747033" y="579526"/>
                  </a:lnTo>
                  <a:lnTo>
                    <a:pt x="3726929" y="575716"/>
                  </a:lnTo>
                  <a:lnTo>
                    <a:pt x="3699332" y="574446"/>
                  </a:lnTo>
                  <a:lnTo>
                    <a:pt x="3699408" y="571906"/>
                  </a:lnTo>
                  <a:lnTo>
                    <a:pt x="3699497" y="569366"/>
                  </a:lnTo>
                  <a:lnTo>
                    <a:pt x="3699586" y="566826"/>
                  </a:lnTo>
                  <a:lnTo>
                    <a:pt x="3699662" y="564286"/>
                  </a:lnTo>
                  <a:lnTo>
                    <a:pt x="3699713" y="563016"/>
                  </a:lnTo>
                  <a:lnTo>
                    <a:pt x="3699789" y="560476"/>
                  </a:lnTo>
                  <a:lnTo>
                    <a:pt x="3699878" y="557936"/>
                  </a:lnTo>
                  <a:lnTo>
                    <a:pt x="3703574" y="447446"/>
                  </a:lnTo>
                  <a:lnTo>
                    <a:pt x="3741978" y="451256"/>
                  </a:lnTo>
                  <a:lnTo>
                    <a:pt x="3779672" y="457606"/>
                  </a:lnTo>
                  <a:lnTo>
                    <a:pt x="3816566" y="466496"/>
                  </a:lnTo>
                  <a:lnTo>
                    <a:pt x="3852595" y="479196"/>
                  </a:lnTo>
                  <a:lnTo>
                    <a:pt x="3852595" y="468553"/>
                  </a:lnTo>
                  <a:lnTo>
                    <a:pt x="3820871" y="457606"/>
                  </a:lnTo>
                  <a:lnTo>
                    <a:pt x="3782949" y="447446"/>
                  </a:lnTo>
                  <a:lnTo>
                    <a:pt x="3744074" y="441096"/>
                  </a:lnTo>
                  <a:lnTo>
                    <a:pt x="3704412" y="437286"/>
                  </a:lnTo>
                  <a:lnTo>
                    <a:pt x="3704488" y="434746"/>
                  </a:lnTo>
                  <a:lnTo>
                    <a:pt x="3704577" y="432206"/>
                  </a:lnTo>
                  <a:lnTo>
                    <a:pt x="3706101" y="386486"/>
                  </a:lnTo>
                  <a:lnTo>
                    <a:pt x="3706965" y="386486"/>
                  </a:lnTo>
                  <a:lnTo>
                    <a:pt x="3721227" y="383946"/>
                  </a:lnTo>
                  <a:lnTo>
                    <a:pt x="3732784" y="375056"/>
                  </a:lnTo>
                  <a:lnTo>
                    <a:pt x="3740531" y="363626"/>
                  </a:lnTo>
                  <a:lnTo>
                    <a:pt x="3743363" y="349656"/>
                  </a:lnTo>
                  <a:lnTo>
                    <a:pt x="3740531" y="335686"/>
                  </a:lnTo>
                  <a:lnTo>
                    <a:pt x="3732784" y="324256"/>
                  </a:lnTo>
                  <a:lnTo>
                    <a:pt x="3721227" y="316636"/>
                  </a:lnTo>
                  <a:lnTo>
                    <a:pt x="3706965" y="314096"/>
                  </a:lnTo>
                  <a:lnTo>
                    <a:pt x="3692702" y="316636"/>
                  </a:lnTo>
                  <a:lnTo>
                    <a:pt x="3681133" y="324256"/>
                  </a:lnTo>
                  <a:lnTo>
                    <a:pt x="3673373" y="335686"/>
                  </a:lnTo>
                  <a:lnTo>
                    <a:pt x="3670541" y="349656"/>
                  </a:lnTo>
                  <a:lnTo>
                    <a:pt x="3672929" y="363626"/>
                  </a:lnTo>
                  <a:lnTo>
                    <a:pt x="3679533" y="373786"/>
                  </a:lnTo>
                  <a:lnTo>
                    <a:pt x="3689477" y="382676"/>
                  </a:lnTo>
                  <a:lnTo>
                    <a:pt x="3701885" y="386486"/>
                  </a:lnTo>
                  <a:lnTo>
                    <a:pt x="3700183" y="437286"/>
                  </a:lnTo>
                  <a:lnTo>
                    <a:pt x="3699332" y="437286"/>
                  </a:lnTo>
                  <a:lnTo>
                    <a:pt x="3699332" y="447446"/>
                  </a:lnTo>
                  <a:lnTo>
                    <a:pt x="3699205" y="451256"/>
                  </a:lnTo>
                  <a:lnTo>
                    <a:pt x="3699116" y="453796"/>
                  </a:lnTo>
                  <a:lnTo>
                    <a:pt x="3698989" y="457606"/>
                  </a:lnTo>
                  <a:lnTo>
                    <a:pt x="3698862" y="461416"/>
                  </a:lnTo>
                  <a:lnTo>
                    <a:pt x="3698824" y="462686"/>
                  </a:lnTo>
                  <a:lnTo>
                    <a:pt x="3698697" y="466496"/>
                  </a:lnTo>
                  <a:lnTo>
                    <a:pt x="3698570" y="470306"/>
                  </a:lnTo>
                  <a:lnTo>
                    <a:pt x="3698481" y="472846"/>
                  </a:lnTo>
                  <a:lnTo>
                    <a:pt x="3695103" y="574446"/>
                  </a:lnTo>
                  <a:lnTo>
                    <a:pt x="3694252" y="574446"/>
                  </a:lnTo>
                  <a:lnTo>
                    <a:pt x="3694252" y="579526"/>
                  </a:lnTo>
                  <a:lnTo>
                    <a:pt x="3694138" y="583336"/>
                  </a:lnTo>
                  <a:lnTo>
                    <a:pt x="3694023" y="587146"/>
                  </a:lnTo>
                  <a:lnTo>
                    <a:pt x="3693490" y="604926"/>
                  </a:lnTo>
                  <a:lnTo>
                    <a:pt x="3685781" y="861466"/>
                  </a:lnTo>
                  <a:lnTo>
                    <a:pt x="3684079" y="861466"/>
                  </a:lnTo>
                  <a:lnTo>
                    <a:pt x="3684079" y="910996"/>
                  </a:lnTo>
                  <a:lnTo>
                    <a:pt x="3683965" y="914806"/>
                  </a:lnTo>
                  <a:lnTo>
                    <a:pt x="3675621" y="1167549"/>
                  </a:lnTo>
                  <a:lnTo>
                    <a:pt x="3675621" y="1198016"/>
                  </a:lnTo>
                  <a:lnTo>
                    <a:pt x="3675532" y="1200556"/>
                  </a:lnTo>
                  <a:lnTo>
                    <a:pt x="3674897" y="1219606"/>
                  </a:lnTo>
                  <a:lnTo>
                    <a:pt x="3674859" y="1220876"/>
                  </a:lnTo>
                  <a:lnTo>
                    <a:pt x="3674732" y="1224686"/>
                  </a:lnTo>
                  <a:lnTo>
                    <a:pt x="3674605" y="1228496"/>
                  </a:lnTo>
                  <a:lnTo>
                    <a:pt x="3674516" y="1231036"/>
                  </a:lnTo>
                  <a:lnTo>
                    <a:pt x="3674389" y="1234846"/>
                  </a:lnTo>
                  <a:lnTo>
                    <a:pt x="3674351" y="1236116"/>
                  </a:lnTo>
                  <a:lnTo>
                    <a:pt x="3674224" y="1239926"/>
                  </a:lnTo>
                  <a:lnTo>
                    <a:pt x="3674097" y="1243736"/>
                  </a:lnTo>
                  <a:lnTo>
                    <a:pt x="3674008" y="1246276"/>
                  </a:lnTo>
                  <a:lnTo>
                    <a:pt x="3673932" y="1248816"/>
                  </a:lnTo>
                  <a:lnTo>
                    <a:pt x="3673170" y="1271676"/>
                  </a:lnTo>
                  <a:lnTo>
                    <a:pt x="3673081" y="1274216"/>
                  </a:lnTo>
                  <a:lnTo>
                    <a:pt x="3672954" y="1278026"/>
                  </a:lnTo>
                  <a:lnTo>
                    <a:pt x="3672827" y="1281836"/>
                  </a:lnTo>
                  <a:lnTo>
                    <a:pt x="3671392" y="1325016"/>
                  </a:lnTo>
                  <a:lnTo>
                    <a:pt x="3632987" y="1321206"/>
                  </a:lnTo>
                  <a:lnTo>
                    <a:pt x="3595293" y="1314856"/>
                  </a:lnTo>
                  <a:lnTo>
                    <a:pt x="3551186" y="1303426"/>
                  </a:lnTo>
                  <a:lnTo>
                    <a:pt x="3522383" y="1293266"/>
                  </a:lnTo>
                  <a:lnTo>
                    <a:pt x="3522903" y="1291996"/>
                  </a:lnTo>
                  <a:lnTo>
                    <a:pt x="3570630" y="1176426"/>
                  </a:lnTo>
                  <a:lnTo>
                    <a:pt x="3595382" y="1185316"/>
                  </a:lnTo>
                  <a:lnTo>
                    <a:pt x="3621227" y="1191666"/>
                  </a:lnTo>
                  <a:lnTo>
                    <a:pt x="3648024" y="1196746"/>
                  </a:lnTo>
                  <a:lnTo>
                    <a:pt x="3675621" y="1198016"/>
                  </a:lnTo>
                  <a:lnTo>
                    <a:pt x="3675621" y="1167549"/>
                  </a:lnTo>
                  <a:lnTo>
                    <a:pt x="3674783" y="1192936"/>
                  </a:lnTo>
                  <a:lnTo>
                    <a:pt x="3647948" y="1190396"/>
                  </a:lnTo>
                  <a:lnTo>
                    <a:pt x="3621976" y="1185316"/>
                  </a:lnTo>
                  <a:lnTo>
                    <a:pt x="3596792" y="1178966"/>
                  </a:lnTo>
                  <a:lnTo>
                    <a:pt x="3589807" y="1176426"/>
                  </a:lnTo>
                  <a:lnTo>
                    <a:pt x="3572332" y="1170076"/>
                  </a:lnTo>
                  <a:lnTo>
                    <a:pt x="3572853" y="1168806"/>
                  </a:lnTo>
                  <a:lnTo>
                    <a:pt x="3679863" y="909726"/>
                  </a:lnTo>
                  <a:lnTo>
                    <a:pt x="3681552" y="910996"/>
                  </a:lnTo>
                  <a:lnTo>
                    <a:pt x="3684079" y="910996"/>
                  </a:lnTo>
                  <a:lnTo>
                    <a:pt x="3684079" y="861466"/>
                  </a:lnTo>
                  <a:lnTo>
                    <a:pt x="3682390" y="861466"/>
                  </a:lnTo>
                  <a:lnTo>
                    <a:pt x="3680701" y="862736"/>
                  </a:lnTo>
                  <a:lnTo>
                    <a:pt x="3677310" y="853160"/>
                  </a:lnTo>
                  <a:lnTo>
                    <a:pt x="3677310" y="864006"/>
                  </a:lnTo>
                  <a:lnTo>
                    <a:pt x="3676472" y="864323"/>
                  </a:lnTo>
                  <a:lnTo>
                    <a:pt x="3676472" y="908456"/>
                  </a:lnTo>
                  <a:lnTo>
                    <a:pt x="3569779" y="1168806"/>
                  </a:lnTo>
                  <a:lnTo>
                    <a:pt x="3566388" y="1167117"/>
                  </a:lnTo>
                  <a:lnTo>
                    <a:pt x="3566388" y="1175156"/>
                  </a:lnTo>
                  <a:lnTo>
                    <a:pt x="3518128" y="1291996"/>
                  </a:lnTo>
                  <a:lnTo>
                    <a:pt x="3496538" y="1281836"/>
                  </a:lnTo>
                  <a:lnTo>
                    <a:pt x="3474948" y="1271676"/>
                  </a:lnTo>
                  <a:lnTo>
                    <a:pt x="3477006" y="1267866"/>
                  </a:lnTo>
                  <a:lnTo>
                    <a:pt x="3535070" y="1159916"/>
                  </a:lnTo>
                  <a:lnTo>
                    <a:pt x="3543185" y="1163726"/>
                  </a:lnTo>
                  <a:lnTo>
                    <a:pt x="3551047" y="1167536"/>
                  </a:lnTo>
                  <a:lnTo>
                    <a:pt x="3566388" y="1175156"/>
                  </a:lnTo>
                  <a:lnTo>
                    <a:pt x="3566388" y="1167117"/>
                  </a:lnTo>
                  <a:lnTo>
                    <a:pt x="3562172" y="1164996"/>
                  </a:lnTo>
                  <a:lnTo>
                    <a:pt x="3554653" y="1162456"/>
                  </a:lnTo>
                  <a:lnTo>
                    <a:pt x="3549739" y="1159916"/>
                  </a:lnTo>
                  <a:lnTo>
                    <a:pt x="3547287" y="1158646"/>
                  </a:lnTo>
                  <a:lnTo>
                    <a:pt x="3540150" y="1154836"/>
                  </a:lnTo>
                  <a:lnTo>
                    <a:pt x="3542881" y="1149756"/>
                  </a:lnTo>
                  <a:lnTo>
                    <a:pt x="3669144" y="914806"/>
                  </a:lnTo>
                  <a:lnTo>
                    <a:pt x="3673919" y="905916"/>
                  </a:lnTo>
                  <a:lnTo>
                    <a:pt x="3674783" y="907186"/>
                  </a:lnTo>
                  <a:lnTo>
                    <a:pt x="3675621" y="907186"/>
                  </a:lnTo>
                  <a:lnTo>
                    <a:pt x="3676472" y="908456"/>
                  </a:lnTo>
                  <a:lnTo>
                    <a:pt x="3676472" y="864323"/>
                  </a:lnTo>
                  <a:lnTo>
                    <a:pt x="3673919" y="865276"/>
                  </a:lnTo>
                  <a:lnTo>
                    <a:pt x="3672230" y="867816"/>
                  </a:lnTo>
                  <a:lnTo>
                    <a:pt x="3668839" y="864209"/>
                  </a:lnTo>
                  <a:lnTo>
                    <a:pt x="3668839" y="870356"/>
                  </a:lnTo>
                  <a:lnTo>
                    <a:pt x="3668014" y="871626"/>
                  </a:lnTo>
                  <a:lnTo>
                    <a:pt x="3668014" y="900836"/>
                  </a:lnTo>
                  <a:lnTo>
                    <a:pt x="3666312" y="903376"/>
                  </a:lnTo>
                  <a:lnTo>
                    <a:pt x="3659543" y="909726"/>
                  </a:lnTo>
                  <a:lnTo>
                    <a:pt x="3659543" y="914806"/>
                  </a:lnTo>
                  <a:lnTo>
                    <a:pt x="3531679" y="1149756"/>
                  </a:lnTo>
                  <a:lnTo>
                    <a:pt x="3529152" y="1148168"/>
                  </a:lnTo>
                  <a:lnTo>
                    <a:pt x="3529152" y="1156106"/>
                  </a:lnTo>
                  <a:lnTo>
                    <a:pt x="3469017" y="1267866"/>
                  </a:lnTo>
                  <a:lnTo>
                    <a:pt x="3444240" y="1252626"/>
                  </a:lnTo>
                  <a:lnTo>
                    <a:pt x="3420656" y="1234846"/>
                  </a:lnTo>
                  <a:lnTo>
                    <a:pt x="3398177" y="1217066"/>
                  </a:lnTo>
                  <a:lnTo>
                    <a:pt x="3376714" y="1196746"/>
                  </a:lnTo>
                  <a:lnTo>
                    <a:pt x="3375520" y="1195476"/>
                  </a:lnTo>
                  <a:lnTo>
                    <a:pt x="3368281" y="1187856"/>
                  </a:lnTo>
                  <a:lnTo>
                    <a:pt x="3370986" y="1185316"/>
                  </a:lnTo>
                  <a:lnTo>
                    <a:pt x="3460572" y="1101496"/>
                  </a:lnTo>
                  <a:lnTo>
                    <a:pt x="3476282" y="1116736"/>
                  </a:lnTo>
                  <a:lnTo>
                    <a:pt x="3492944" y="1131976"/>
                  </a:lnTo>
                  <a:lnTo>
                    <a:pt x="3510572" y="1144676"/>
                  </a:lnTo>
                  <a:lnTo>
                    <a:pt x="3529152" y="1156106"/>
                  </a:lnTo>
                  <a:lnTo>
                    <a:pt x="3529152" y="1148168"/>
                  </a:lnTo>
                  <a:lnTo>
                    <a:pt x="3513607" y="1138326"/>
                  </a:lnTo>
                  <a:lnTo>
                    <a:pt x="3496335" y="1125626"/>
                  </a:lnTo>
                  <a:lnTo>
                    <a:pt x="3480003" y="1111656"/>
                  </a:lnTo>
                  <a:lnTo>
                    <a:pt x="3469856" y="1101496"/>
                  </a:lnTo>
                  <a:lnTo>
                    <a:pt x="3464788" y="1096416"/>
                  </a:lnTo>
                  <a:lnTo>
                    <a:pt x="3467519" y="1093876"/>
                  </a:lnTo>
                  <a:lnTo>
                    <a:pt x="3659543" y="914806"/>
                  </a:lnTo>
                  <a:lnTo>
                    <a:pt x="3659543" y="909726"/>
                  </a:lnTo>
                  <a:lnTo>
                    <a:pt x="3463099" y="1093876"/>
                  </a:lnTo>
                  <a:lnTo>
                    <a:pt x="3458019" y="1088059"/>
                  </a:lnTo>
                  <a:lnTo>
                    <a:pt x="3458019" y="1098956"/>
                  </a:lnTo>
                  <a:lnTo>
                    <a:pt x="3365728" y="1185316"/>
                  </a:lnTo>
                  <a:lnTo>
                    <a:pt x="3337649" y="1152296"/>
                  </a:lnTo>
                  <a:lnTo>
                    <a:pt x="3313226" y="1116736"/>
                  </a:lnTo>
                  <a:lnTo>
                    <a:pt x="3292627" y="1078636"/>
                  </a:lnTo>
                  <a:lnTo>
                    <a:pt x="3277095" y="1043076"/>
                  </a:lnTo>
                  <a:lnTo>
                    <a:pt x="3275990" y="1040536"/>
                  </a:lnTo>
                  <a:lnTo>
                    <a:pt x="3286150" y="1036726"/>
                  </a:lnTo>
                  <a:lnTo>
                    <a:pt x="3394519" y="996086"/>
                  </a:lnTo>
                  <a:lnTo>
                    <a:pt x="3406698" y="1024026"/>
                  </a:lnTo>
                  <a:lnTo>
                    <a:pt x="3421494" y="1050696"/>
                  </a:lnTo>
                  <a:lnTo>
                    <a:pt x="3438690" y="1074826"/>
                  </a:lnTo>
                  <a:lnTo>
                    <a:pt x="3458019" y="1098956"/>
                  </a:lnTo>
                  <a:lnTo>
                    <a:pt x="3458019" y="1088059"/>
                  </a:lnTo>
                  <a:lnTo>
                    <a:pt x="3444278" y="1072286"/>
                  </a:lnTo>
                  <a:lnTo>
                    <a:pt x="3427438" y="1048156"/>
                  </a:lnTo>
                  <a:lnTo>
                    <a:pt x="3412972" y="1021486"/>
                  </a:lnTo>
                  <a:lnTo>
                    <a:pt x="3401847" y="996086"/>
                  </a:lnTo>
                  <a:lnTo>
                    <a:pt x="3401288" y="994816"/>
                  </a:lnTo>
                  <a:lnTo>
                    <a:pt x="3414839" y="989736"/>
                  </a:lnTo>
                  <a:lnTo>
                    <a:pt x="3665461" y="895756"/>
                  </a:lnTo>
                  <a:lnTo>
                    <a:pt x="3666312" y="898296"/>
                  </a:lnTo>
                  <a:lnTo>
                    <a:pt x="3667150" y="898296"/>
                  </a:lnTo>
                  <a:lnTo>
                    <a:pt x="3668014" y="900836"/>
                  </a:lnTo>
                  <a:lnTo>
                    <a:pt x="3668014" y="871626"/>
                  </a:lnTo>
                  <a:lnTo>
                    <a:pt x="3666312" y="872896"/>
                  </a:lnTo>
                  <a:lnTo>
                    <a:pt x="3665461" y="874166"/>
                  </a:lnTo>
                  <a:lnTo>
                    <a:pt x="3664623" y="873785"/>
                  </a:lnTo>
                  <a:lnTo>
                    <a:pt x="3664623" y="877976"/>
                  </a:lnTo>
                  <a:lnTo>
                    <a:pt x="3663759" y="879246"/>
                  </a:lnTo>
                  <a:lnTo>
                    <a:pt x="3663759" y="880516"/>
                  </a:lnTo>
                  <a:lnTo>
                    <a:pt x="3663759" y="893216"/>
                  </a:lnTo>
                  <a:lnTo>
                    <a:pt x="3399599" y="989736"/>
                  </a:lnTo>
                  <a:lnTo>
                    <a:pt x="3392817" y="968717"/>
                  </a:lnTo>
                  <a:lnTo>
                    <a:pt x="3392817" y="992276"/>
                  </a:lnTo>
                  <a:lnTo>
                    <a:pt x="3274288" y="1036726"/>
                  </a:lnTo>
                  <a:lnTo>
                    <a:pt x="3263036" y="999896"/>
                  </a:lnTo>
                  <a:lnTo>
                    <a:pt x="3254806" y="963066"/>
                  </a:lnTo>
                  <a:lnTo>
                    <a:pt x="3249752" y="924966"/>
                  </a:lnTo>
                  <a:lnTo>
                    <a:pt x="3249688" y="923696"/>
                  </a:lnTo>
                  <a:lnTo>
                    <a:pt x="3248139" y="888136"/>
                  </a:lnTo>
                  <a:lnTo>
                    <a:pt x="3248025" y="874166"/>
                  </a:lnTo>
                  <a:lnTo>
                    <a:pt x="3374186" y="877976"/>
                  </a:lnTo>
                  <a:lnTo>
                    <a:pt x="3374250" y="888136"/>
                  </a:lnTo>
                  <a:lnTo>
                    <a:pt x="3374364" y="890676"/>
                  </a:lnTo>
                  <a:lnTo>
                    <a:pt x="3374479" y="893216"/>
                  </a:lnTo>
                  <a:lnTo>
                    <a:pt x="3374593" y="895756"/>
                  </a:lnTo>
                  <a:lnTo>
                    <a:pt x="3374707" y="898296"/>
                  </a:lnTo>
                  <a:lnTo>
                    <a:pt x="3374809" y="900836"/>
                  </a:lnTo>
                  <a:lnTo>
                    <a:pt x="3375380" y="913536"/>
                  </a:lnTo>
                  <a:lnTo>
                    <a:pt x="3375431" y="914806"/>
                  </a:lnTo>
                  <a:lnTo>
                    <a:pt x="3379063" y="941476"/>
                  </a:lnTo>
                  <a:lnTo>
                    <a:pt x="3384905" y="968146"/>
                  </a:lnTo>
                  <a:lnTo>
                    <a:pt x="3392817" y="992276"/>
                  </a:lnTo>
                  <a:lnTo>
                    <a:pt x="3392817" y="968717"/>
                  </a:lnTo>
                  <a:lnTo>
                    <a:pt x="3391814" y="965606"/>
                  </a:lnTo>
                  <a:lnTo>
                    <a:pt x="3386251" y="940206"/>
                  </a:lnTo>
                  <a:lnTo>
                    <a:pt x="3382911" y="913536"/>
                  </a:lnTo>
                  <a:lnTo>
                    <a:pt x="3382810" y="910996"/>
                  </a:lnTo>
                  <a:lnTo>
                    <a:pt x="3382708" y="908456"/>
                  </a:lnTo>
                  <a:lnTo>
                    <a:pt x="3382099" y="893216"/>
                  </a:lnTo>
                  <a:lnTo>
                    <a:pt x="3382010" y="890676"/>
                  </a:lnTo>
                  <a:lnTo>
                    <a:pt x="3381908" y="888136"/>
                  </a:lnTo>
                  <a:lnTo>
                    <a:pt x="3381806" y="885596"/>
                  </a:lnTo>
                  <a:lnTo>
                    <a:pt x="3380968" y="883056"/>
                  </a:lnTo>
                  <a:lnTo>
                    <a:pt x="3380968" y="877976"/>
                  </a:lnTo>
                  <a:lnTo>
                    <a:pt x="3662921" y="888136"/>
                  </a:lnTo>
                  <a:lnTo>
                    <a:pt x="3662921" y="890676"/>
                  </a:lnTo>
                  <a:lnTo>
                    <a:pt x="3663759" y="893216"/>
                  </a:lnTo>
                  <a:lnTo>
                    <a:pt x="3663759" y="880516"/>
                  </a:lnTo>
                  <a:lnTo>
                    <a:pt x="3662921" y="883056"/>
                  </a:lnTo>
                  <a:lnTo>
                    <a:pt x="3501809" y="877976"/>
                  </a:lnTo>
                  <a:lnTo>
                    <a:pt x="3380968" y="874166"/>
                  </a:lnTo>
                  <a:lnTo>
                    <a:pt x="3381083" y="872896"/>
                  </a:lnTo>
                  <a:lnTo>
                    <a:pt x="3381184" y="871626"/>
                  </a:lnTo>
                  <a:lnTo>
                    <a:pt x="3381756" y="865276"/>
                  </a:lnTo>
                  <a:lnTo>
                    <a:pt x="3381857" y="864006"/>
                  </a:lnTo>
                  <a:lnTo>
                    <a:pt x="3381972" y="862736"/>
                  </a:lnTo>
                  <a:lnTo>
                    <a:pt x="3382086" y="861466"/>
                  </a:lnTo>
                  <a:lnTo>
                    <a:pt x="3382200" y="860196"/>
                  </a:lnTo>
                  <a:lnTo>
                    <a:pt x="3383648" y="843686"/>
                  </a:lnTo>
                  <a:lnTo>
                    <a:pt x="3389109" y="814476"/>
                  </a:lnTo>
                  <a:lnTo>
                    <a:pt x="3397275" y="786536"/>
                  </a:lnTo>
                  <a:lnTo>
                    <a:pt x="3408070" y="759866"/>
                  </a:lnTo>
                  <a:lnTo>
                    <a:pt x="3664623" y="877976"/>
                  </a:lnTo>
                  <a:lnTo>
                    <a:pt x="3664623" y="873785"/>
                  </a:lnTo>
                  <a:lnTo>
                    <a:pt x="3418001" y="759866"/>
                  </a:lnTo>
                  <a:lnTo>
                    <a:pt x="3409759" y="756056"/>
                  </a:lnTo>
                  <a:lnTo>
                    <a:pt x="3410420" y="754786"/>
                  </a:lnTo>
                  <a:lnTo>
                    <a:pt x="3423056" y="730656"/>
                  </a:lnTo>
                  <a:lnTo>
                    <a:pt x="3438652" y="706526"/>
                  </a:lnTo>
                  <a:lnTo>
                    <a:pt x="3456305" y="684936"/>
                  </a:lnTo>
                  <a:lnTo>
                    <a:pt x="3475786" y="664616"/>
                  </a:lnTo>
                  <a:lnTo>
                    <a:pt x="3668839" y="870356"/>
                  </a:lnTo>
                  <a:lnTo>
                    <a:pt x="3668839" y="864209"/>
                  </a:lnTo>
                  <a:lnTo>
                    <a:pt x="3481552" y="664616"/>
                  </a:lnTo>
                  <a:lnTo>
                    <a:pt x="3479177" y="662076"/>
                  </a:lnTo>
                  <a:lnTo>
                    <a:pt x="3485007" y="656996"/>
                  </a:lnTo>
                  <a:lnTo>
                    <a:pt x="3502482" y="641756"/>
                  </a:lnTo>
                  <a:lnTo>
                    <a:pt x="3527768" y="625246"/>
                  </a:lnTo>
                  <a:lnTo>
                    <a:pt x="3554793" y="610006"/>
                  </a:lnTo>
                  <a:lnTo>
                    <a:pt x="3583330" y="598576"/>
                  </a:lnTo>
                  <a:lnTo>
                    <a:pt x="3677310" y="864006"/>
                  </a:lnTo>
                  <a:lnTo>
                    <a:pt x="3677310" y="853160"/>
                  </a:lnTo>
                  <a:lnTo>
                    <a:pt x="3587165" y="598576"/>
                  </a:lnTo>
                  <a:lnTo>
                    <a:pt x="3586708" y="597306"/>
                  </a:lnTo>
                  <a:lnTo>
                    <a:pt x="3606673" y="590956"/>
                  </a:lnTo>
                  <a:lnTo>
                    <a:pt x="3610660" y="589686"/>
                  </a:lnTo>
                  <a:lnTo>
                    <a:pt x="3635400" y="584606"/>
                  </a:lnTo>
                  <a:lnTo>
                    <a:pt x="3660775" y="580796"/>
                  </a:lnTo>
                  <a:lnTo>
                    <a:pt x="3686645" y="579526"/>
                  </a:lnTo>
                  <a:lnTo>
                    <a:pt x="3694252" y="579526"/>
                  </a:lnTo>
                  <a:lnTo>
                    <a:pt x="3694252" y="574446"/>
                  </a:lnTo>
                  <a:lnTo>
                    <a:pt x="3686645" y="574446"/>
                  </a:lnTo>
                  <a:lnTo>
                    <a:pt x="3660165" y="575716"/>
                  </a:lnTo>
                  <a:lnTo>
                    <a:pt x="3634244" y="578256"/>
                  </a:lnTo>
                  <a:lnTo>
                    <a:pt x="3609124" y="583336"/>
                  </a:lnTo>
                  <a:lnTo>
                    <a:pt x="3585019" y="590956"/>
                  </a:lnTo>
                  <a:lnTo>
                    <a:pt x="3581628" y="581393"/>
                  </a:lnTo>
                  <a:lnTo>
                    <a:pt x="3581628" y="592226"/>
                  </a:lnTo>
                  <a:lnTo>
                    <a:pt x="3552469" y="604926"/>
                  </a:lnTo>
                  <a:lnTo>
                    <a:pt x="3524808" y="620166"/>
                  </a:lnTo>
                  <a:lnTo>
                    <a:pt x="3498888" y="636676"/>
                  </a:lnTo>
                  <a:lnTo>
                    <a:pt x="3474948" y="656996"/>
                  </a:lnTo>
                  <a:lnTo>
                    <a:pt x="3471570" y="653376"/>
                  </a:lnTo>
                  <a:lnTo>
                    <a:pt x="3471570" y="660806"/>
                  </a:lnTo>
                  <a:lnTo>
                    <a:pt x="3451580" y="681126"/>
                  </a:lnTo>
                  <a:lnTo>
                    <a:pt x="3433572" y="703986"/>
                  </a:lnTo>
                  <a:lnTo>
                    <a:pt x="3417620" y="728116"/>
                  </a:lnTo>
                  <a:lnTo>
                    <a:pt x="3403816" y="754786"/>
                  </a:lnTo>
                  <a:lnTo>
                    <a:pt x="3402990" y="754405"/>
                  </a:lnTo>
                  <a:lnTo>
                    <a:pt x="3402990" y="757326"/>
                  </a:lnTo>
                  <a:lnTo>
                    <a:pt x="3392055" y="785266"/>
                  </a:lnTo>
                  <a:lnTo>
                    <a:pt x="3383597" y="813206"/>
                  </a:lnTo>
                  <a:lnTo>
                    <a:pt x="3377844" y="843686"/>
                  </a:lnTo>
                  <a:lnTo>
                    <a:pt x="3375025" y="874166"/>
                  </a:lnTo>
                  <a:lnTo>
                    <a:pt x="3290938" y="871626"/>
                  </a:lnTo>
                  <a:lnTo>
                    <a:pt x="3248888" y="870356"/>
                  </a:lnTo>
                  <a:lnTo>
                    <a:pt x="3248990" y="869086"/>
                  </a:lnTo>
                  <a:lnTo>
                    <a:pt x="3249091" y="867816"/>
                  </a:lnTo>
                  <a:lnTo>
                    <a:pt x="3249701" y="860196"/>
                  </a:lnTo>
                  <a:lnTo>
                    <a:pt x="3252355" y="827176"/>
                  </a:lnTo>
                  <a:lnTo>
                    <a:pt x="3260102" y="785266"/>
                  </a:lnTo>
                  <a:lnTo>
                    <a:pt x="3271977" y="743356"/>
                  </a:lnTo>
                  <a:lnTo>
                    <a:pt x="3287814" y="703986"/>
                  </a:lnTo>
                  <a:lnTo>
                    <a:pt x="3402990" y="757326"/>
                  </a:lnTo>
                  <a:lnTo>
                    <a:pt x="3402990" y="754405"/>
                  </a:lnTo>
                  <a:lnTo>
                    <a:pt x="3294151" y="703986"/>
                  </a:lnTo>
                  <a:lnTo>
                    <a:pt x="3288677" y="701446"/>
                  </a:lnTo>
                  <a:lnTo>
                    <a:pt x="3291332" y="696366"/>
                  </a:lnTo>
                  <a:lnTo>
                    <a:pt x="3327298" y="635406"/>
                  </a:lnTo>
                  <a:lnTo>
                    <a:pt x="3350704" y="604926"/>
                  </a:lnTo>
                  <a:lnTo>
                    <a:pt x="3376714" y="576986"/>
                  </a:lnTo>
                  <a:lnTo>
                    <a:pt x="3385185" y="568096"/>
                  </a:lnTo>
                  <a:lnTo>
                    <a:pt x="3471570" y="660806"/>
                  </a:lnTo>
                  <a:lnTo>
                    <a:pt x="3471570" y="653376"/>
                  </a:lnTo>
                  <a:lnTo>
                    <a:pt x="3392132" y="568096"/>
                  </a:lnTo>
                  <a:lnTo>
                    <a:pt x="3388576" y="564286"/>
                  </a:lnTo>
                  <a:lnTo>
                    <a:pt x="3396386" y="557936"/>
                  </a:lnTo>
                  <a:lnTo>
                    <a:pt x="3422967" y="536346"/>
                  </a:lnTo>
                  <a:lnTo>
                    <a:pt x="3459810" y="510946"/>
                  </a:lnTo>
                  <a:lnTo>
                    <a:pt x="3498723" y="490626"/>
                  </a:lnTo>
                  <a:lnTo>
                    <a:pt x="3539312" y="472846"/>
                  </a:lnTo>
                  <a:lnTo>
                    <a:pt x="3581628" y="592226"/>
                  </a:lnTo>
                  <a:lnTo>
                    <a:pt x="3581628" y="581393"/>
                  </a:lnTo>
                  <a:lnTo>
                    <a:pt x="3543147" y="472846"/>
                  </a:lnTo>
                  <a:lnTo>
                    <a:pt x="3542703" y="471576"/>
                  </a:lnTo>
                  <a:lnTo>
                    <a:pt x="3573538" y="462686"/>
                  </a:lnTo>
                  <a:lnTo>
                    <a:pt x="3577945" y="461416"/>
                  </a:lnTo>
                  <a:lnTo>
                    <a:pt x="3613810" y="453796"/>
                  </a:lnTo>
                  <a:lnTo>
                    <a:pt x="3650323" y="449986"/>
                  </a:lnTo>
                  <a:lnTo>
                    <a:pt x="3687470" y="447446"/>
                  </a:lnTo>
                  <a:lnTo>
                    <a:pt x="3699332" y="447446"/>
                  </a:lnTo>
                  <a:lnTo>
                    <a:pt x="3699332" y="437286"/>
                  </a:lnTo>
                  <a:lnTo>
                    <a:pt x="3687470" y="437286"/>
                  </a:lnTo>
                  <a:lnTo>
                    <a:pt x="3649561" y="439826"/>
                  </a:lnTo>
                  <a:lnTo>
                    <a:pt x="3612121" y="443636"/>
                  </a:lnTo>
                  <a:lnTo>
                    <a:pt x="3575316" y="451256"/>
                  </a:lnTo>
                  <a:lnTo>
                    <a:pt x="3539312" y="462686"/>
                  </a:lnTo>
                  <a:lnTo>
                    <a:pt x="3525342" y="422046"/>
                  </a:lnTo>
                  <a:lnTo>
                    <a:pt x="3524910" y="420776"/>
                  </a:lnTo>
                  <a:lnTo>
                    <a:pt x="3534194" y="415696"/>
                  </a:lnTo>
                  <a:lnTo>
                    <a:pt x="3541420" y="408076"/>
                  </a:lnTo>
                  <a:lnTo>
                    <a:pt x="3546106" y="397916"/>
                  </a:lnTo>
                  <a:lnTo>
                    <a:pt x="3547783" y="386486"/>
                  </a:lnTo>
                  <a:lnTo>
                    <a:pt x="3544951" y="372516"/>
                  </a:lnTo>
                  <a:lnTo>
                    <a:pt x="3537191" y="361086"/>
                  </a:lnTo>
                  <a:lnTo>
                    <a:pt x="3525621" y="353466"/>
                  </a:lnTo>
                  <a:lnTo>
                    <a:pt x="3511359" y="350926"/>
                  </a:lnTo>
                  <a:lnTo>
                    <a:pt x="3497097" y="353466"/>
                  </a:lnTo>
                  <a:lnTo>
                    <a:pt x="3485527" y="361086"/>
                  </a:lnTo>
                  <a:lnTo>
                    <a:pt x="3477780" y="372516"/>
                  </a:lnTo>
                  <a:lnTo>
                    <a:pt x="3474948" y="386486"/>
                  </a:lnTo>
                  <a:lnTo>
                    <a:pt x="3477780" y="401726"/>
                  </a:lnTo>
                  <a:lnTo>
                    <a:pt x="3485527" y="413156"/>
                  </a:lnTo>
                  <a:lnTo>
                    <a:pt x="3497097" y="420776"/>
                  </a:lnTo>
                  <a:lnTo>
                    <a:pt x="3511359" y="423316"/>
                  </a:lnTo>
                  <a:lnTo>
                    <a:pt x="3514737" y="423316"/>
                  </a:lnTo>
                  <a:lnTo>
                    <a:pt x="3521519" y="422046"/>
                  </a:lnTo>
                  <a:lnTo>
                    <a:pt x="3535921" y="462686"/>
                  </a:lnTo>
                  <a:lnTo>
                    <a:pt x="3494087" y="480466"/>
                  </a:lnTo>
                  <a:lnTo>
                    <a:pt x="3453993" y="502056"/>
                  </a:lnTo>
                  <a:lnTo>
                    <a:pt x="3416122" y="528726"/>
                  </a:lnTo>
                  <a:lnTo>
                    <a:pt x="3380968" y="557936"/>
                  </a:lnTo>
                  <a:lnTo>
                    <a:pt x="3356229" y="531266"/>
                  </a:lnTo>
                  <a:lnTo>
                    <a:pt x="3353866" y="528726"/>
                  </a:lnTo>
                  <a:lnTo>
                    <a:pt x="3357829" y="523646"/>
                  </a:lnTo>
                  <a:lnTo>
                    <a:pt x="3360763" y="517296"/>
                  </a:lnTo>
                  <a:lnTo>
                    <a:pt x="3362579" y="510946"/>
                  </a:lnTo>
                  <a:lnTo>
                    <a:pt x="3363201" y="504596"/>
                  </a:lnTo>
                  <a:lnTo>
                    <a:pt x="3360356" y="490626"/>
                  </a:lnTo>
                  <a:lnTo>
                    <a:pt x="3352609" y="479196"/>
                  </a:lnTo>
                  <a:lnTo>
                    <a:pt x="3341039" y="471576"/>
                  </a:lnTo>
                  <a:lnTo>
                    <a:pt x="3326765" y="467766"/>
                  </a:lnTo>
                  <a:lnTo>
                    <a:pt x="3312503" y="471576"/>
                  </a:lnTo>
                  <a:lnTo>
                    <a:pt x="3300946" y="479196"/>
                  </a:lnTo>
                  <a:lnTo>
                    <a:pt x="3293199" y="490626"/>
                  </a:lnTo>
                  <a:lnTo>
                    <a:pt x="3290366" y="504596"/>
                  </a:lnTo>
                  <a:lnTo>
                    <a:pt x="3293199" y="518566"/>
                  </a:lnTo>
                  <a:lnTo>
                    <a:pt x="3300946" y="529996"/>
                  </a:lnTo>
                  <a:lnTo>
                    <a:pt x="3312503" y="537616"/>
                  </a:lnTo>
                  <a:lnTo>
                    <a:pt x="3326765" y="541426"/>
                  </a:lnTo>
                  <a:lnTo>
                    <a:pt x="3333572" y="540156"/>
                  </a:lnTo>
                  <a:lnTo>
                    <a:pt x="3339909" y="538886"/>
                  </a:lnTo>
                  <a:lnTo>
                    <a:pt x="3345586" y="535076"/>
                  </a:lnTo>
                  <a:lnTo>
                    <a:pt x="3350476" y="531266"/>
                  </a:lnTo>
                  <a:lnTo>
                    <a:pt x="3377577" y="560476"/>
                  </a:lnTo>
                  <a:lnTo>
                    <a:pt x="3374186" y="563016"/>
                  </a:lnTo>
                  <a:lnTo>
                    <a:pt x="3371659" y="566826"/>
                  </a:lnTo>
                  <a:lnTo>
                    <a:pt x="3368281" y="569366"/>
                  </a:lnTo>
                  <a:lnTo>
                    <a:pt x="3341268" y="598576"/>
                  </a:lnTo>
                  <a:lnTo>
                    <a:pt x="3317354" y="629056"/>
                  </a:lnTo>
                  <a:lnTo>
                    <a:pt x="3296462" y="662076"/>
                  </a:lnTo>
                  <a:lnTo>
                    <a:pt x="3278517" y="696366"/>
                  </a:lnTo>
                  <a:lnTo>
                    <a:pt x="3250285" y="683666"/>
                  </a:lnTo>
                  <a:lnTo>
                    <a:pt x="3244634" y="681126"/>
                  </a:lnTo>
                  <a:lnTo>
                    <a:pt x="3246336" y="673506"/>
                  </a:lnTo>
                  <a:lnTo>
                    <a:pt x="3246336" y="668426"/>
                  </a:lnTo>
                  <a:lnTo>
                    <a:pt x="3243503" y="654456"/>
                  </a:lnTo>
                  <a:lnTo>
                    <a:pt x="3235756" y="643026"/>
                  </a:lnTo>
                  <a:lnTo>
                    <a:pt x="3224187" y="635406"/>
                  </a:lnTo>
                  <a:lnTo>
                    <a:pt x="3209925" y="632866"/>
                  </a:lnTo>
                  <a:lnTo>
                    <a:pt x="3195663" y="635406"/>
                  </a:lnTo>
                  <a:lnTo>
                    <a:pt x="3184106" y="643026"/>
                  </a:lnTo>
                  <a:lnTo>
                    <a:pt x="3176359" y="654456"/>
                  </a:lnTo>
                  <a:lnTo>
                    <a:pt x="3173526" y="668426"/>
                  </a:lnTo>
                  <a:lnTo>
                    <a:pt x="3176359" y="683666"/>
                  </a:lnTo>
                  <a:lnTo>
                    <a:pt x="3184106" y="695096"/>
                  </a:lnTo>
                  <a:lnTo>
                    <a:pt x="3195663" y="702716"/>
                  </a:lnTo>
                  <a:lnTo>
                    <a:pt x="3209925" y="705256"/>
                  </a:lnTo>
                  <a:lnTo>
                    <a:pt x="3220326" y="703986"/>
                  </a:lnTo>
                  <a:lnTo>
                    <a:pt x="3229610" y="698906"/>
                  </a:lnTo>
                  <a:lnTo>
                    <a:pt x="3237319" y="692556"/>
                  </a:lnTo>
                  <a:lnTo>
                    <a:pt x="3242945" y="683666"/>
                  </a:lnTo>
                  <a:lnTo>
                    <a:pt x="3276816" y="698906"/>
                  </a:lnTo>
                  <a:lnTo>
                    <a:pt x="3260483" y="739546"/>
                  </a:lnTo>
                  <a:lnTo>
                    <a:pt x="3248355" y="782726"/>
                  </a:lnTo>
                  <a:lnTo>
                    <a:pt x="3240506" y="825906"/>
                  </a:lnTo>
                  <a:lnTo>
                    <a:pt x="3237026" y="870356"/>
                  </a:lnTo>
                  <a:lnTo>
                    <a:pt x="3192996" y="867816"/>
                  </a:lnTo>
                  <a:lnTo>
                    <a:pt x="3189681" y="855116"/>
                  </a:lnTo>
                  <a:lnTo>
                    <a:pt x="3181769" y="843686"/>
                  </a:lnTo>
                  <a:lnTo>
                    <a:pt x="3170377" y="836066"/>
                  </a:lnTo>
                  <a:lnTo>
                    <a:pt x="3156597" y="833526"/>
                  </a:lnTo>
                  <a:lnTo>
                    <a:pt x="3142323" y="836066"/>
                  </a:lnTo>
                  <a:lnTo>
                    <a:pt x="3130753" y="843686"/>
                  </a:lnTo>
                  <a:lnTo>
                    <a:pt x="3122993" y="855116"/>
                  </a:lnTo>
                  <a:lnTo>
                    <a:pt x="3120161" y="869086"/>
                  </a:lnTo>
                  <a:lnTo>
                    <a:pt x="3122993" y="883056"/>
                  </a:lnTo>
                  <a:lnTo>
                    <a:pt x="3130753" y="894486"/>
                  </a:lnTo>
                  <a:lnTo>
                    <a:pt x="3142323" y="903376"/>
                  </a:lnTo>
                  <a:lnTo>
                    <a:pt x="3156597" y="905916"/>
                  </a:lnTo>
                  <a:lnTo>
                    <a:pt x="3170250" y="903376"/>
                  </a:lnTo>
                  <a:lnTo>
                    <a:pt x="3181451" y="895756"/>
                  </a:lnTo>
                  <a:lnTo>
                    <a:pt x="3189325" y="885596"/>
                  </a:lnTo>
                  <a:lnTo>
                    <a:pt x="3192996" y="871626"/>
                  </a:lnTo>
                  <a:lnTo>
                    <a:pt x="3237026" y="872896"/>
                  </a:lnTo>
                  <a:lnTo>
                    <a:pt x="3237141" y="888136"/>
                  </a:lnTo>
                  <a:lnTo>
                    <a:pt x="3237242" y="890676"/>
                  </a:lnTo>
                  <a:lnTo>
                    <a:pt x="3237357" y="893216"/>
                  </a:lnTo>
                  <a:lnTo>
                    <a:pt x="3237458" y="895756"/>
                  </a:lnTo>
                  <a:lnTo>
                    <a:pt x="3237573" y="898296"/>
                  </a:lnTo>
                  <a:lnTo>
                    <a:pt x="3237674" y="900836"/>
                  </a:lnTo>
                  <a:lnTo>
                    <a:pt x="3237788" y="903376"/>
                  </a:lnTo>
                  <a:lnTo>
                    <a:pt x="3237890" y="905916"/>
                  </a:lnTo>
                  <a:lnTo>
                    <a:pt x="3238004" y="908456"/>
                  </a:lnTo>
                  <a:lnTo>
                    <a:pt x="3238106" y="910996"/>
                  </a:lnTo>
                  <a:lnTo>
                    <a:pt x="3238220" y="913536"/>
                  </a:lnTo>
                  <a:lnTo>
                    <a:pt x="3238271" y="914806"/>
                  </a:lnTo>
                  <a:lnTo>
                    <a:pt x="3238766" y="926236"/>
                  </a:lnTo>
                  <a:lnTo>
                    <a:pt x="3243910" y="964336"/>
                  </a:lnTo>
                  <a:lnTo>
                    <a:pt x="3252381" y="1002436"/>
                  </a:lnTo>
                  <a:lnTo>
                    <a:pt x="3264128" y="1040536"/>
                  </a:lnTo>
                  <a:lnTo>
                    <a:pt x="3228556" y="1053236"/>
                  </a:lnTo>
                  <a:lnTo>
                    <a:pt x="3222904" y="1044346"/>
                  </a:lnTo>
                  <a:lnTo>
                    <a:pt x="3215106" y="1037996"/>
                  </a:lnTo>
                  <a:lnTo>
                    <a:pt x="3205581" y="1032916"/>
                  </a:lnTo>
                  <a:lnTo>
                    <a:pt x="3194685" y="1031646"/>
                  </a:lnTo>
                  <a:lnTo>
                    <a:pt x="3180423" y="1034186"/>
                  </a:lnTo>
                  <a:lnTo>
                    <a:pt x="3168866" y="1041806"/>
                  </a:lnTo>
                  <a:lnTo>
                    <a:pt x="3161119" y="1053236"/>
                  </a:lnTo>
                  <a:lnTo>
                    <a:pt x="3158286" y="1068476"/>
                  </a:lnTo>
                  <a:lnTo>
                    <a:pt x="3161119" y="1082446"/>
                  </a:lnTo>
                  <a:lnTo>
                    <a:pt x="3168866" y="1093876"/>
                  </a:lnTo>
                  <a:lnTo>
                    <a:pt x="3180423" y="1101496"/>
                  </a:lnTo>
                  <a:lnTo>
                    <a:pt x="3194685" y="1104036"/>
                  </a:lnTo>
                  <a:lnTo>
                    <a:pt x="3208947" y="1101496"/>
                  </a:lnTo>
                  <a:lnTo>
                    <a:pt x="3220504" y="1093876"/>
                  </a:lnTo>
                  <a:lnTo>
                    <a:pt x="3228263" y="1082446"/>
                  </a:lnTo>
                  <a:lnTo>
                    <a:pt x="3231083" y="1068476"/>
                  </a:lnTo>
                  <a:lnTo>
                    <a:pt x="3231083" y="1064666"/>
                  </a:lnTo>
                  <a:lnTo>
                    <a:pt x="3229394" y="1057046"/>
                  </a:lnTo>
                  <a:lnTo>
                    <a:pt x="3239097" y="1053236"/>
                  </a:lnTo>
                  <a:lnTo>
                    <a:pt x="3264966" y="1043076"/>
                  </a:lnTo>
                  <a:lnTo>
                    <a:pt x="3282238" y="1083716"/>
                  </a:lnTo>
                  <a:lnTo>
                    <a:pt x="3303486" y="1121816"/>
                  </a:lnTo>
                  <a:lnTo>
                    <a:pt x="3328543" y="1158646"/>
                  </a:lnTo>
                  <a:lnTo>
                    <a:pt x="3357257" y="1192936"/>
                  </a:lnTo>
                  <a:lnTo>
                    <a:pt x="3329317" y="1218336"/>
                  </a:lnTo>
                  <a:lnTo>
                    <a:pt x="3323920" y="1214526"/>
                  </a:lnTo>
                  <a:lnTo>
                    <a:pt x="3317887" y="1211986"/>
                  </a:lnTo>
                  <a:lnTo>
                    <a:pt x="3311220" y="1209446"/>
                  </a:lnTo>
                  <a:lnTo>
                    <a:pt x="3303917" y="1208176"/>
                  </a:lnTo>
                  <a:lnTo>
                    <a:pt x="3289655" y="1211986"/>
                  </a:lnTo>
                  <a:lnTo>
                    <a:pt x="3278098" y="1219606"/>
                  </a:lnTo>
                  <a:lnTo>
                    <a:pt x="3270351" y="1231036"/>
                  </a:lnTo>
                  <a:lnTo>
                    <a:pt x="3267519" y="1245006"/>
                  </a:lnTo>
                  <a:lnTo>
                    <a:pt x="3270351" y="1258976"/>
                  </a:lnTo>
                  <a:lnTo>
                    <a:pt x="3278098" y="1270406"/>
                  </a:lnTo>
                  <a:lnTo>
                    <a:pt x="3289655" y="1278026"/>
                  </a:lnTo>
                  <a:lnTo>
                    <a:pt x="3303917" y="1281836"/>
                  </a:lnTo>
                  <a:lnTo>
                    <a:pt x="3318179" y="1278026"/>
                  </a:lnTo>
                  <a:lnTo>
                    <a:pt x="3329736" y="1270406"/>
                  </a:lnTo>
                  <a:lnTo>
                    <a:pt x="3337483" y="1258976"/>
                  </a:lnTo>
                  <a:lnTo>
                    <a:pt x="3340316" y="1245006"/>
                  </a:lnTo>
                  <a:lnTo>
                    <a:pt x="3340316" y="1236116"/>
                  </a:lnTo>
                  <a:lnTo>
                    <a:pt x="3336937" y="1228496"/>
                  </a:lnTo>
                  <a:lnTo>
                    <a:pt x="3331845" y="1220876"/>
                  </a:lnTo>
                  <a:lnTo>
                    <a:pt x="3334651" y="1218336"/>
                  </a:lnTo>
                  <a:lnTo>
                    <a:pt x="3359810" y="1195476"/>
                  </a:lnTo>
                  <a:lnTo>
                    <a:pt x="3362337" y="1198016"/>
                  </a:lnTo>
                  <a:lnTo>
                    <a:pt x="3365728" y="1200556"/>
                  </a:lnTo>
                  <a:lnTo>
                    <a:pt x="3413455" y="1243736"/>
                  </a:lnTo>
                  <a:lnTo>
                    <a:pt x="3463099" y="1276756"/>
                  </a:lnTo>
                  <a:lnTo>
                    <a:pt x="3374085" y="1440586"/>
                  </a:lnTo>
                  <a:lnTo>
                    <a:pt x="3383254" y="1440586"/>
                  </a:lnTo>
                  <a:lnTo>
                    <a:pt x="3469868" y="1281836"/>
                  </a:lnTo>
                  <a:lnTo>
                    <a:pt x="3502622" y="1297076"/>
                  </a:lnTo>
                  <a:lnTo>
                    <a:pt x="3513912" y="1302156"/>
                  </a:lnTo>
                  <a:lnTo>
                    <a:pt x="3498659" y="1340256"/>
                  </a:lnTo>
                  <a:lnTo>
                    <a:pt x="3495281" y="1338986"/>
                  </a:lnTo>
                  <a:lnTo>
                    <a:pt x="3491026" y="1337716"/>
                  </a:lnTo>
                  <a:lnTo>
                    <a:pt x="3487648" y="1337716"/>
                  </a:lnTo>
                  <a:lnTo>
                    <a:pt x="3473386" y="1340256"/>
                  </a:lnTo>
                  <a:lnTo>
                    <a:pt x="3461816" y="1349146"/>
                  </a:lnTo>
                  <a:lnTo>
                    <a:pt x="3454069" y="1360576"/>
                  </a:lnTo>
                  <a:lnTo>
                    <a:pt x="3451237" y="1374546"/>
                  </a:lnTo>
                  <a:lnTo>
                    <a:pt x="3454069" y="1388516"/>
                  </a:lnTo>
                  <a:lnTo>
                    <a:pt x="3461816" y="1399946"/>
                  </a:lnTo>
                  <a:lnTo>
                    <a:pt x="3473386" y="1407566"/>
                  </a:lnTo>
                  <a:lnTo>
                    <a:pt x="3487648" y="1410106"/>
                  </a:lnTo>
                  <a:lnTo>
                    <a:pt x="3501910" y="1407566"/>
                  </a:lnTo>
                  <a:lnTo>
                    <a:pt x="3513480" y="1399946"/>
                  </a:lnTo>
                  <a:lnTo>
                    <a:pt x="3521240" y="1388516"/>
                  </a:lnTo>
                  <a:lnTo>
                    <a:pt x="3524072" y="1374546"/>
                  </a:lnTo>
                  <a:lnTo>
                    <a:pt x="3522408" y="1363116"/>
                  </a:lnTo>
                  <a:lnTo>
                    <a:pt x="3517823" y="1354226"/>
                  </a:lnTo>
                  <a:lnTo>
                    <a:pt x="3510851" y="1346606"/>
                  </a:lnTo>
                  <a:lnTo>
                    <a:pt x="3502050" y="1340256"/>
                  </a:lnTo>
                  <a:lnTo>
                    <a:pt x="3517290" y="1303426"/>
                  </a:lnTo>
                  <a:lnTo>
                    <a:pt x="3554095" y="1316126"/>
                  </a:lnTo>
                  <a:lnTo>
                    <a:pt x="3592004" y="1326286"/>
                  </a:lnTo>
                  <a:lnTo>
                    <a:pt x="3630879" y="1332636"/>
                  </a:lnTo>
                  <a:lnTo>
                    <a:pt x="3670541" y="1335176"/>
                  </a:lnTo>
                  <a:lnTo>
                    <a:pt x="3670427" y="1340256"/>
                  </a:lnTo>
                  <a:lnTo>
                    <a:pt x="3670312" y="1345336"/>
                  </a:lnTo>
                  <a:lnTo>
                    <a:pt x="3670223" y="1349146"/>
                  </a:lnTo>
                  <a:lnTo>
                    <a:pt x="3670122" y="1354226"/>
                  </a:lnTo>
                  <a:lnTo>
                    <a:pt x="3670096" y="1355496"/>
                  </a:lnTo>
                  <a:lnTo>
                    <a:pt x="3669982" y="1360576"/>
                  </a:lnTo>
                  <a:lnTo>
                    <a:pt x="3669919" y="1363116"/>
                  </a:lnTo>
                  <a:lnTo>
                    <a:pt x="3669842" y="1366926"/>
                  </a:lnTo>
                  <a:lnTo>
                    <a:pt x="3669754" y="1370736"/>
                  </a:lnTo>
                  <a:lnTo>
                    <a:pt x="3669703" y="1373276"/>
                  </a:lnTo>
                  <a:lnTo>
                    <a:pt x="3655923" y="1377086"/>
                  </a:lnTo>
                  <a:lnTo>
                    <a:pt x="3644608" y="1384706"/>
                  </a:lnTo>
                  <a:lnTo>
                    <a:pt x="3636949" y="1396136"/>
                  </a:lnTo>
                  <a:lnTo>
                    <a:pt x="3634130" y="1410106"/>
                  </a:lnTo>
                  <a:lnTo>
                    <a:pt x="3636962" y="1424076"/>
                  </a:lnTo>
                  <a:lnTo>
                    <a:pt x="3644709" y="1435506"/>
                  </a:lnTo>
                  <a:lnTo>
                    <a:pt x="3652583" y="1440586"/>
                  </a:lnTo>
                  <a:lnTo>
                    <a:pt x="3688486" y="1440586"/>
                  </a:lnTo>
                  <a:lnTo>
                    <a:pt x="3696373" y="1435506"/>
                  </a:lnTo>
                  <a:lnTo>
                    <a:pt x="3704132" y="1424076"/>
                  </a:lnTo>
                  <a:lnTo>
                    <a:pt x="3706965" y="1410106"/>
                  </a:lnTo>
                  <a:lnTo>
                    <a:pt x="3704425" y="1396136"/>
                  </a:lnTo>
                  <a:lnTo>
                    <a:pt x="3697427" y="1384706"/>
                  </a:lnTo>
                  <a:lnTo>
                    <a:pt x="3686949" y="1377086"/>
                  </a:lnTo>
                  <a:lnTo>
                    <a:pt x="3673919" y="1373276"/>
                  </a:lnTo>
                  <a:lnTo>
                    <a:pt x="3673983" y="1370736"/>
                  </a:lnTo>
                  <a:lnTo>
                    <a:pt x="3674072" y="1366926"/>
                  </a:lnTo>
                  <a:lnTo>
                    <a:pt x="3674148" y="1363116"/>
                  </a:lnTo>
                  <a:lnTo>
                    <a:pt x="3674211" y="1360576"/>
                  </a:lnTo>
                  <a:lnTo>
                    <a:pt x="3674326" y="1355496"/>
                  </a:lnTo>
                  <a:lnTo>
                    <a:pt x="3674351" y="1354226"/>
                  </a:lnTo>
                  <a:lnTo>
                    <a:pt x="3674465" y="1349146"/>
                  </a:lnTo>
                  <a:lnTo>
                    <a:pt x="3674554" y="1345336"/>
                  </a:lnTo>
                  <a:lnTo>
                    <a:pt x="3674668" y="1340256"/>
                  </a:lnTo>
                  <a:lnTo>
                    <a:pt x="3674783" y="1335176"/>
                  </a:lnTo>
                  <a:lnTo>
                    <a:pt x="3687470" y="1335176"/>
                  </a:lnTo>
                  <a:lnTo>
                    <a:pt x="3725392" y="1333906"/>
                  </a:lnTo>
                  <a:lnTo>
                    <a:pt x="3762832" y="1328826"/>
                  </a:lnTo>
                  <a:lnTo>
                    <a:pt x="3781234" y="1325016"/>
                  </a:lnTo>
                  <a:lnTo>
                    <a:pt x="3799636" y="1321206"/>
                  </a:lnTo>
                  <a:lnTo>
                    <a:pt x="3835654" y="1311046"/>
                  </a:lnTo>
                  <a:lnTo>
                    <a:pt x="3849205" y="1347876"/>
                  </a:lnTo>
                  <a:lnTo>
                    <a:pt x="3840530" y="1354226"/>
                  </a:lnTo>
                  <a:lnTo>
                    <a:pt x="3833850" y="1361846"/>
                  </a:lnTo>
                  <a:lnTo>
                    <a:pt x="3829545" y="1370736"/>
                  </a:lnTo>
                  <a:lnTo>
                    <a:pt x="3828021" y="1380896"/>
                  </a:lnTo>
                  <a:lnTo>
                    <a:pt x="3830853" y="1394866"/>
                  </a:lnTo>
                  <a:lnTo>
                    <a:pt x="3838613" y="1406296"/>
                  </a:lnTo>
                  <a:lnTo>
                    <a:pt x="3850182" y="1415186"/>
                  </a:lnTo>
                  <a:lnTo>
                    <a:pt x="3864445" y="1417726"/>
                  </a:lnTo>
                  <a:lnTo>
                    <a:pt x="3878707" y="1415186"/>
                  </a:lnTo>
                  <a:lnTo>
                    <a:pt x="3890276" y="1406296"/>
                  </a:lnTo>
                  <a:lnTo>
                    <a:pt x="3898023" y="1394866"/>
                  </a:lnTo>
                  <a:lnTo>
                    <a:pt x="3900855" y="1380896"/>
                  </a:lnTo>
                  <a:lnTo>
                    <a:pt x="3898023" y="1366926"/>
                  </a:lnTo>
                  <a:lnTo>
                    <a:pt x="3890276" y="1355496"/>
                  </a:lnTo>
                  <a:lnTo>
                    <a:pt x="3878707" y="1347876"/>
                  </a:lnTo>
                  <a:lnTo>
                    <a:pt x="3871582" y="1346606"/>
                  </a:lnTo>
                  <a:lnTo>
                    <a:pt x="3864445" y="1345336"/>
                  </a:lnTo>
                  <a:lnTo>
                    <a:pt x="3855986" y="1345336"/>
                  </a:lnTo>
                  <a:lnTo>
                    <a:pt x="3852595" y="1346606"/>
                  </a:lnTo>
                  <a:lnTo>
                    <a:pt x="3840315" y="1311046"/>
                  </a:lnTo>
                  <a:lnTo>
                    <a:pt x="3839883" y="1309776"/>
                  </a:lnTo>
                  <a:lnTo>
                    <a:pt x="3856863" y="1302156"/>
                  </a:lnTo>
                  <a:lnTo>
                    <a:pt x="3863492" y="1299616"/>
                  </a:lnTo>
                  <a:lnTo>
                    <a:pt x="3873449" y="1295806"/>
                  </a:lnTo>
                  <a:lnTo>
                    <a:pt x="3889552" y="1288186"/>
                  </a:lnTo>
                  <a:lnTo>
                    <a:pt x="3905097" y="1279296"/>
                  </a:lnTo>
                  <a:lnTo>
                    <a:pt x="3992257" y="1440586"/>
                  </a:lnTo>
                  <a:lnTo>
                    <a:pt x="4000881" y="1440586"/>
                  </a:lnTo>
                  <a:lnTo>
                    <a:pt x="3913251" y="1279296"/>
                  </a:lnTo>
                  <a:lnTo>
                    <a:pt x="3911866" y="1276756"/>
                  </a:lnTo>
                  <a:lnTo>
                    <a:pt x="3929278" y="1266596"/>
                  </a:lnTo>
                  <a:lnTo>
                    <a:pt x="3933634" y="1264056"/>
                  </a:lnTo>
                  <a:lnTo>
                    <a:pt x="3954526" y="1248816"/>
                  </a:lnTo>
                  <a:lnTo>
                    <a:pt x="3974617" y="1233576"/>
                  </a:lnTo>
                  <a:lnTo>
                    <a:pt x="3993997" y="1215796"/>
                  </a:lnTo>
                  <a:lnTo>
                    <a:pt x="4029545" y="1253896"/>
                  </a:lnTo>
                  <a:lnTo>
                    <a:pt x="4024350" y="1260246"/>
                  </a:lnTo>
                  <a:lnTo>
                    <a:pt x="4020350" y="1266596"/>
                  </a:lnTo>
                  <a:lnTo>
                    <a:pt x="4017772" y="1274216"/>
                  </a:lnTo>
                  <a:lnTo>
                    <a:pt x="4016857" y="1281836"/>
                  </a:lnTo>
                  <a:lnTo>
                    <a:pt x="4019689" y="1295806"/>
                  </a:lnTo>
                  <a:lnTo>
                    <a:pt x="4027436" y="1308506"/>
                  </a:lnTo>
                  <a:lnTo>
                    <a:pt x="4038993" y="1316126"/>
                  </a:lnTo>
                  <a:lnTo>
                    <a:pt x="4053255" y="1318666"/>
                  </a:lnTo>
                  <a:lnTo>
                    <a:pt x="4067518" y="1316126"/>
                  </a:lnTo>
                  <a:lnTo>
                    <a:pt x="4079087" y="1308506"/>
                  </a:lnTo>
                  <a:lnTo>
                    <a:pt x="4086847" y="1295806"/>
                  </a:lnTo>
                  <a:lnTo>
                    <a:pt x="4089679" y="1281836"/>
                  </a:lnTo>
                  <a:lnTo>
                    <a:pt x="4086847" y="1267866"/>
                  </a:lnTo>
                  <a:lnTo>
                    <a:pt x="4079087" y="1256436"/>
                  </a:lnTo>
                  <a:lnTo>
                    <a:pt x="4073309" y="1252626"/>
                  </a:lnTo>
                  <a:lnTo>
                    <a:pt x="4067518" y="1248816"/>
                  </a:lnTo>
                  <a:lnTo>
                    <a:pt x="4053255" y="1246276"/>
                  </a:lnTo>
                  <a:lnTo>
                    <a:pt x="4045648" y="1246276"/>
                  </a:lnTo>
                  <a:lnTo>
                    <a:pt x="4038015" y="1248816"/>
                  </a:lnTo>
                  <a:lnTo>
                    <a:pt x="4032097" y="1252626"/>
                  </a:lnTo>
                  <a:lnTo>
                    <a:pt x="3996906" y="1215796"/>
                  </a:lnTo>
                  <a:lnTo>
                    <a:pt x="3995699" y="1214526"/>
                  </a:lnTo>
                  <a:lnTo>
                    <a:pt x="3999090" y="1211986"/>
                  </a:lnTo>
                  <a:lnTo>
                    <a:pt x="4001617" y="1208176"/>
                  </a:lnTo>
                  <a:lnTo>
                    <a:pt x="4031996" y="1176426"/>
                  </a:lnTo>
                  <a:lnTo>
                    <a:pt x="4055910" y="1144676"/>
                  </a:lnTo>
                  <a:lnTo>
                    <a:pt x="4094759" y="1078636"/>
                  </a:lnTo>
                  <a:lnTo>
                    <a:pt x="4134548" y="1096416"/>
                  </a:lnTo>
                  <a:lnTo>
                    <a:pt x="4133697" y="1098956"/>
                  </a:lnTo>
                  <a:lnTo>
                    <a:pt x="4133697" y="1106576"/>
                  </a:lnTo>
                  <a:lnTo>
                    <a:pt x="4136529" y="1120546"/>
                  </a:lnTo>
                  <a:lnTo>
                    <a:pt x="4144289" y="1131976"/>
                  </a:lnTo>
                  <a:lnTo>
                    <a:pt x="4155859" y="1139596"/>
                  </a:lnTo>
                  <a:lnTo>
                    <a:pt x="4170121" y="1142136"/>
                  </a:lnTo>
                  <a:lnTo>
                    <a:pt x="4184370" y="1139596"/>
                  </a:lnTo>
                  <a:lnTo>
                    <a:pt x="4195940" y="1131976"/>
                  </a:lnTo>
                  <a:lnTo>
                    <a:pt x="4203687" y="1120546"/>
                  </a:lnTo>
                  <a:lnTo>
                    <a:pt x="4206519" y="1106576"/>
                  </a:lnTo>
                  <a:lnTo>
                    <a:pt x="4204157" y="1093876"/>
                  </a:lnTo>
                  <a:lnTo>
                    <a:pt x="4203687" y="1091336"/>
                  </a:lnTo>
                  <a:lnTo>
                    <a:pt x="4195940" y="1079906"/>
                  </a:lnTo>
                  <a:lnTo>
                    <a:pt x="4184370" y="1072286"/>
                  </a:lnTo>
                  <a:lnTo>
                    <a:pt x="4170121" y="1069746"/>
                  </a:lnTo>
                  <a:lnTo>
                    <a:pt x="4158754" y="1071016"/>
                  </a:lnTo>
                  <a:lnTo>
                    <a:pt x="4149052" y="1076096"/>
                  </a:lnTo>
                  <a:lnTo>
                    <a:pt x="4141419" y="1083716"/>
                  </a:lnTo>
                  <a:lnTo>
                    <a:pt x="4136250" y="1093876"/>
                  </a:lnTo>
                  <a:lnTo>
                    <a:pt x="4102862" y="1078636"/>
                  </a:lnTo>
                  <a:lnTo>
                    <a:pt x="4097286" y="1076096"/>
                  </a:lnTo>
                  <a:lnTo>
                    <a:pt x="4100360" y="1068476"/>
                  </a:lnTo>
                  <a:lnTo>
                    <a:pt x="4113631" y="1035456"/>
                  </a:lnTo>
                  <a:lnTo>
                    <a:pt x="4125760" y="992276"/>
                  </a:lnTo>
                  <a:lnTo>
                    <a:pt x="4133596" y="949096"/>
                  </a:lnTo>
                  <a:lnTo>
                    <a:pt x="4137075" y="904646"/>
                  </a:lnTo>
                  <a:lnTo>
                    <a:pt x="4180281" y="905916"/>
                  </a:lnTo>
                  <a:lnTo>
                    <a:pt x="4183583" y="919886"/>
                  </a:lnTo>
                  <a:lnTo>
                    <a:pt x="4191482" y="931316"/>
                  </a:lnTo>
                  <a:lnTo>
                    <a:pt x="4202887" y="938936"/>
                  </a:lnTo>
                  <a:lnTo>
                    <a:pt x="4216679" y="941476"/>
                  </a:lnTo>
                  <a:lnTo>
                    <a:pt x="4230941" y="938936"/>
                  </a:lnTo>
                  <a:lnTo>
                    <a:pt x="4242511" y="931316"/>
                  </a:lnTo>
                  <a:lnTo>
                    <a:pt x="4250258" y="919886"/>
                  </a:lnTo>
                  <a:lnTo>
                    <a:pt x="4253090" y="905916"/>
                  </a:lnTo>
                  <a:close/>
                </a:path>
                <a:path w="4928235" h="1442084">
                  <a:moveTo>
                    <a:pt x="4378249" y="1175321"/>
                  </a:moveTo>
                  <a:lnTo>
                    <a:pt x="4306430" y="1175321"/>
                  </a:lnTo>
                  <a:lnTo>
                    <a:pt x="4306430" y="1441589"/>
                  </a:lnTo>
                  <a:lnTo>
                    <a:pt x="4378249" y="1441589"/>
                  </a:lnTo>
                  <a:lnTo>
                    <a:pt x="4378249" y="1175321"/>
                  </a:lnTo>
                  <a:close/>
                </a:path>
                <a:path w="4928235" h="1442084">
                  <a:moveTo>
                    <a:pt x="4927676" y="519671"/>
                  </a:moveTo>
                  <a:lnTo>
                    <a:pt x="4817618" y="519671"/>
                  </a:lnTo>
                  <a:lnTo>
                    <a:pt x="4817618" y="368236"/>
                  </a:lnTo>
                  <a:lnTo>
                    <a:pt x="4805756" y="368236"/>
                  </a:lnTo>
                  <a:lnTo>
                    <a:pt x="4805756" y="519671"/>
                  </a:lnTo>
                  <a:lnTo>
                    <a:pt x="4594911" y="519671"/>
                  </a:lnTo>
                  <a:lnTo>
                    <a:pt x="4594911" y="1441589"/>
                  </a:lnTo>
                  <a:lnTo>
                    <a:pt x="4927676" y="1441589"/>
                  </a:lnTo>
                  <a:lnTo>
                    <a:pt x="4927676" y="519671"/>
                  </a:lnTo>
                  <a:close/>
                </a:path>
              </a:pathLst>
            </a:custGeom>
            <a:solidFill>
              <a:srgbClr val="5573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3856825" y="6211887"/>
              <a:ext cx="488950" cy="646430"/>
            </a:xfrm>
            <a:custGeom>
              <a:avLst/>
              <a:gdLst/>
              <a:ahLst/>
              <a:cxnLst/>
              <a:rect l="l" t="t" r="r" b="b"/>
              <a:pathLst>
                <a:path w="488950" h="646429">
                  <a:moveTo>
                    <a:pt x="488569" y="0"/>
                  </a:moveTo>
                  <a:lnTo>
                    <a:pt x="0" y="0"/>
                  </a:lnTo>
                  <a:lnTo>
                    <a:pt x="0" y="35534"/>
                  </a:lnTo>
                  <a:lnTo>
                    <a:pt x="15252" y="35534"/>
                  </a:lnTo>
                  <a:lnTo>
                    <a:pt x="15252" y="48221"/>
                  </a:lnTo>
                  <a:lnTo>
                    <a:pt x="45732" y="48221"/>
                  </a:lnTo>
                  <a:lnTo>
                    <a:pt x="45732" y="215734"/>
                  </a:lnTo>
                  <a:lnTo>
                    <a:pt x="27965" y="215734"/>
                  </a:lnTo>
                  <a:lnTo>
                    <a:pt x="27965" y="228422"/>
                  </a:lnTo>
                  <a:lnTo>
                    <a:pt x="45732" y="228422"/>
                  </a:lnTo>
                  <a:lnTo>
                    <a:pt x="45732" y="390855"/>
                  </a:lnTo>
                  <a:lnTo>
                    <a:pt x="27965" y="390855"/>
                  </a:lnTo>
                  <a:lnTo>
                    <a:pt x="27965" y="403542"/>
                  </a:lnTo>
                  <a:lnTo>
                    <a:pt x="45732" y="403542"/>
                  </a:lnTo>
                  <a:lnTo>
                    <a:pt x="45732" y="565124"/>
                  </a:lnTo>
                  <a:lnTo>
                    <a:pt x="27965" y="565124"/>
                  </a:lnTo>
                  <a:lnTo>
                    <a:pt x="27965" y="577824"/>
                  </a:lnTo>
                  <a:lnTo>
                    <a:pt x="45732" y="577824"/>
                  </a:lnTo>
                  <a:lnTo>
                    <a:pt x="45732" y="646112"/>
                  </a:lnTo>
                  <a:lnTo>
                    <a:pt x="444563" y="646112"/>
                  </a:lnTo>
                  <a:lnTo>
                    <a:pt x="444563" y="577824"/>
                  </a:lnTo>
                  <a:lnTo>
                    <a:pt x="461467" y="577824"/>
                  </a:lnTo>
                  <a:lnTo>
                    <a:pt x="461467" y="565124"/>
                  </a:lnTo>
                  <a:lnTo>
                    <a:pt x="444563" y="565124"/>
                  </a:lnTo>
                  <a:lnTo>
                    <a:pt x="444563" y="403542"/>
                  </a:lnTo>
                  <a:lnTo>
                    <a:pt x="461467" y="403542"/>
                  </a:lnTo>
                  <a:lnTo>
                    <a:pt x="461467" y="390855"/>
                  </a:lnTo>
                  <a:lnTo>
                    <a:pt x="444563" y="390855"/>
                  </a:lnTo>
                  <a:lnTo>
                    <a:pt x="444563" y="228422"/>
                  </a:lnTo>
                  <a:lnTo>
                    <a:pt x="461467" y="228422"/>
                  </a:lnTo>
                  <a:lnTo>
                    <a:pt x="461467" y="215734"/>
                  </a:lnTo>
                  <a:lnTo>
                    <a:pt x="444563" y="215734"/>
                  </a:lnTo>
                  <a:lnTo>
                    <a:pt x="444563" y="48221"/>
                  </a:lnTo>
                  <a:lnTo>
                    <a:pt x="474179" y="48221"/>
                  </a:lnTo>
                  <a:lnTo>
                    <a:pt x="474179" y="35534"/>
                  </a:lnTo>
                  <a:lnTo>
                    <a:pt x="488569" y="35534"/>
                  </a:lnTo>
                  <a:lnTo>
                    <a:pt x="488569" y="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3938130" y="6302400"/>
              <a:ext cx="319405" cy="445134"/>
            </a:xfrm>
            <a:custGeom>
              <a:avLst/>
              <a:gdLst/>
              <a:ahLst/>
              <a:cxnLst/>
              <a:rect l="l" t="t" r="r" b="b"/>
              <a:pathLst>
                <a:path w="319404" h="445134">
                  <a:moveTo>
                    <a:pt x="41478" y="0"/>
                  </a:moveTo>
                  <a:lnTo>
                    <a:pt x="0" y="0"/>
                  </a:lnTo>
                  <a:lnTo>
                    <a:pt x="0" y="102374"/>
                  </a:lnTo>
                  <a:lnTo>
                    <a:pt x="41478" y="102374"/>
                  </a:lnTo>
                  <a:lnTo>
                    <a:pt x="41478" y="0"/>
                  </a:lnTo>
                  <a:close/>
                </a:path>
                <a:path w="319404" h="445134">
                  <a:moveTo>
                    <a:pt x="133769" y="167513"/>
                  </a:moveTo>
                  <a:lnTo>
                    <a:pt x="92290" y="167513"/>
                  </a:lnTo>
                  <a:lnTo>
                    <a:pt x="92290" y="269887"/>
                  </a:lnTo>
                  <a:lnTo>
                    <a:pt x="133769" y="269887"/>
                  </a:lnTo>
                  <a:lnTo>
                    <a:pt x="133769" y="167513"/>
                  </a:lnTo>
                  <a:close/>
                </a:path>
                <a:path w="319404" h="445134">
                  <a:moveTo>
                    <a:pt x="319214" y="342646"/>
                  </a:moveTo>
                  <a:lnTo>
                    <a:pt x="277736" y="342646"/>
                  </a:lnTo>
                  <a:lnTo>
                    <a:pt x="277736" y="445008"/>
                  </a:lnTo>
                  <a:lnTo>
                    <a:pt x="319214" y="445008"/>
                  </a:lnTo>
                  <a:lnTo>
                    <a:pt x="319214" y="342646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3938133" y="6820158"/>
              <a:ext cx="41910" cy="38100"/>
            </a:xfrm>
            <a:custGeom>
              <a:avLst/>
              <a:gdLst/>
              <a:ahLst/>
              <a:cxnLst/>
              <a:rect l="l" t="t" r="r" b="b"/>
              <a:pathLst>
                <a:path w="41910" h="38100">
                  <a:moveTo>
                    <a:pt x="41482" y="37840"/>
                  </a:moveTo>
                  <a:lnTo>
                    <a:pt x="0" y="37840"/>
                  </a:lnTo>
                  <a:lnTo>
                    <a:pt x="0" y="0"/>
                  </a:lnTo>
                  <a:lnTo>
                    <a:pt x="41482" y="0"/>
                  </a:lnTo>
                  <a:lnTo>
                    <a:pt x="41482" y="3784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030421" y="6820166"/>
              <a:ext cx="135255" cy="38100"/>
            </a:xfrm>
            <a:custGeom>
              <a:avLst/>
              <a:gdLst/>
              <a:ahLst/>
              <a:cxnLst/>
              <a:rect l="l" t="t" r="r" b="b"/>
              <a:pathLst>
                <a:path w="135254" h="38100">
                  <a:moveTo>
                    <a:pt x="41478" y="0"/>
                  </a:moveTo>
                  <a:lnTo>
                    <a:pt x="0" y="0"/>
                  </a:lnTo>
                  <a:lnTo>
                    <a:pt x="0" y="37833"/>
                  </a:lnTo>
                  <a:lnTo>
                    <a:pt x="41478" y="37833"/>
                  </a:lnTo>
                  <a:lnTo>
                    <a:pt x="41478" y="0"/>
                  </a:lnTo>
                  <a:close/>
                </a:path>
                <a:path w="135254" h="38100">
                  <a:moveTo>
                    <a:pt x="134632" y="0"/>
                  </a:moveTo>
                  <a:lnTo>
                    <a:pt x="93129" y="0"/>
                  </a:lnTo>
                  <a:lnTo>
                    <a:pt x="93129" y="37833"/>
                  </a:lnTo>
                  <a:lnTo>
                    <a:pt x="134632" y="37833"/>
                  </a:lnTo>
                  <a:lnTo>
                    <a:pt x="134632" y="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2775585" y="6149288"/>
              <a:ext cx="1482090" cy="709295"/>
            </a:xfrm>
            <a:custGeom>
              <a:avLst/>
              <a:gdLst/>
              <a:ahLst/>
              <a:cxnLst/>
              <a:rect l="l" t="t" r="r" b="b"/>
              <a:pathLst>
                <a:path w="1482089" h="709295">
                  <a:moveTo>
                    <a:pt x="578294" y="0"/>
                  </a:moveTo>
                  <a:lnTo>
                    <a:pt x="531736" y="0"/>
                  </a:lnTo>
                  <a:lnTo>
                    <a:pt x="531736" y="30137"/>
                  </a:lnTo>
                  <a:lnTo>
                    <a:pt x="445350" y="51308"/>
                  </a:lnTo>
                  <a:lnTo>
                    <a:pt x="445350" y="32143"/>
                  </a:lnTo>
                  <a:lnTo>
                    <a:pt x="398792" y="32143"/>
                  </a:lnTo>
                  <a:lnTo>
                    <a:pt x="398792" y="62712"/>
                  </a:lnTo>
                  <a:lnTo>
                    <a:pt x="312445" y="83870"/>
                  </a:lnTo>
                  <a:lnTo>
                    <a:pt x="312445" y="61760"/>
                  </a:lnTo>
                  <a:lnTo>
                    <a:pt x="265874" y="61760"/>
                  </a:lnTo>
                  <a:lnTo>
                    <a:pt x="265874" y="95288"/>
                  </a:lnTo>
                  <a:lnTo>
                    <a:pt x="179501" y="116446"/>
                  </a:lnTo>
                  <a:lnTo>
                    <a:pt x="179501" y="98132"/>
                  </a:lnTo>
                  <a:lnTo>
                    <a:pt x="132930" y="98132"/>
                  </a:lnTo>
                  <a:lnTo>
                    <a:pt x="132930" y="127850"/>
                  </a:lnTo>
                  <a:lnTo>
                    <a:pt x="46558" y="149009"/>
                  </a:lnTo>
                  <a:lnTo>
                    <a:pt x="46558" y="132816"/>
                  </a:lnTo>
                  <a:lnTo>
                    <a:pt x="0" y="132816"/>
                  </a:lnTo>
                  <a:lnTo>
                    <a:pt x="0" y="708710"/>
                  </a:lnTo>
                  <a:lnTo>
                    <a:pt x="22847" y="708710"/>
                  </a:lnTo>
                  <a:lnTo>
                    <a:pt x="46558" y="708710"/>
                  </a:lnTo>
                  <a:lnTo>
                    <a:pt x="578294" y="708710"/>
                  </a:lnTo>
                  <a:lnTo>
                    <a:pt x="578294" y="0"/>
                  </a:lnTo>
                  <a:close/>
                </a:path>
                <a:path w="1482089" h="709295">
                  <a:moveTo>
                    <a:pt x="1296314" y="11836"/>
                  </a:moveTo>
                  <a:lnTo>
                    <a:pt x="1142212" y="11836"/>
                  </a:lnTo>
                  <a:lnTo>
                    <a:pt x="1142212" y="22834"/>
                  </a:lnTo>
                  <a:lnTo>
                    <a:pt x="1151547" y="22834"/>
                  </a:lnTo>
                  <a:lnTo>
                    <a:pt x="1151547" y="80365"/>
                  </a:lnTo>
                  <a:lnTo>
                    <a:pt x="1287018" y="80365"/>
                  </a:lnTo>
                  <a:lnTo>
                    <a:pt x="1287018" y="22834"/>
                  </a:lnTo>
                  <a:lnTo>
                    <a:pt x="1296314" y="22834"/>
                  </a:lnTo>
                  <a:lnTo>
                    <a:pt x="1296314" y="11836"/>
                  </a:lnTo>
                  <a:close/>
                </a:path>
                <a:path w="1482089" h="709295">
                  <a:moveTo>
                    <a:pt x="1481759" y="670877"/>
                  </a:moveTo>
                  <a:lnTo>
                    <a:pt x="1440281" y="670877"/>
                  </a:lnTo>
                  <a:lnTo>
                    <a:pt x="1440281" y="708710"/>
                  </a:lnTo>
                  <a:lnTo>
                    <a:pt x="1481759" y="708710"/>
                  </a:lnTo>
                  <a:lnTo>
                    <a:pt x="1481759" y="670877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2834005" y="6386169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4" h="95250">
                  <a:moveTo>
                    <a:pt x="61798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798" y="94754"/>
                  </a:lnTo>
                  <a:lnTo>
                    <a:pt x="61798" y="0"/>
                  </a:lnTo>
                  <a:close/>
                </a:path>
                <a:path w="194944" h="95250">
                  <a:moveTo>
                    <a:pt x="194741" y="0"/>
                  </a:moveTo>
                  <a:lnTo>
                    <a:pt x="132930" y="0"/>
                  </a:lnTo>
                  <a:lnTo>
                    <a:pt x="132930" y="94754"/>
                  </a:lnTo>
                  <a:lnTo>
                    <a:pt x="194741" y="94754"/>
                  </a:lnTo>
                  <a:lnTo>
                    <a:pt x="194741" y="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3099888" y="6386163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30" h="95250">
                  <a:moveTo>
                    <a:pt x="61806" y="94753"/>
                  </a:moveTo>
                  <a:lnTo>
                    <a:pt x="0" y="94753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94753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3232804" y="6386163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31" y="94753"/>
                  </a:moveTo>
                  <a:lnTo>
                    <a:pt x="0" y="94753"/>
                  </a:lnTo>
                  <a:lnTo>
                    <a:pt x="0" y="0"/>
                  </a:lnTo>
                  <a:lnTo>
                    <a:pt x="61831" y="0"/>
                  </a:lnTo>
                  <a:lnTo>
                    <a:pt x="61831" y="94753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2834005" y="6551142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4" h="95250">
                  <a:moveTo>
                    <a:pt x="61798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798" y="94754"/>
                  </a:lnTo>
                  <a:lnTo>
                    <a:pt x="61798" y="0"/>
                  </a:lnTo>
                  <a:close/>
                </a:path>
                <a:path w="194944" h="95250">
                  <a:moveTo>
                    <a:pt x="194741" y="0"/>
                  </a:moveTo>
                  <a:lnTo>
                    <a:pt x="132930" y="0"/>
                  </a:lnTo>
                  <a:lnTo>
                    <a:pt x="132930" y="94754"/>
                  </a:lnTo>
                  <a:lnTo>
                    <a:pt x="194741" y="94754"/>
                  </a:lnTo>
                  <a:lnTo>
                    <a:pt x="194741" y="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2834005" y="6551142"/>
              <a:ext cx="461009" cy="259079"/>
            </a:xfrm>
            <a:custGeom>
              <a:avLst/>
              <a:gdLst/>
              <a:ahLst/>
              <a:cxnLst/>
              <a:rect l="l" t="t" r="r" b="b"/>
              <a:pathLst>
                <a:path w="461010" h="259079">
                  <a:moveTo>
                    <a:pt x="61798" y="164122"/>
                  </a:moveTo>
                  <a:lnTo>
                    <a:pt x="0" y="164122"/>
                  </a:lnTo>
                  <a:lnTo>
                    <a:pt x="0" y="258876"/>
                  </a:lnTo>
                  <a:lnTo>
                    <a:pt x="61798" y="258876"/>
                  </a:lnTo>
                  <a:lnTo>
                    <a:pt x="61798" y="164122"/>
                  </a:lnTo>
                  <a:close/>
                </a:path>
                <a:path w="461010" h="259079">
                  <a:moveTo>
                    <a:pt x="194741" y="164122"/>
                  </a:moveTo>
                  <a:lnTo>
                    <a:pt x="132930" y="164122"/>
                  </a:lnTo>
                  <a:lnTo>
                    <a:pt x="132930" y="258876"/>
                  </a:lnTo>
                  <a:lnTo>
                    <a:pt x="194741" y="258876"/>
                  </a:lnTo>
                  <a:lnTo>
                    <a:pt x="194741" y="164122"/>
                  </a:lnTo>
                  <a:close/>
                </a:path>
                <a:path w="461010" h="259079">
                  <a:moveTo>
                    <a:pt x="327685" y="164122"/>
                  </a:moveTo>
                  <a:lnTo>
                    <a:pt x="265874" y="164122"/>
                  </a:lnTo>
                  <a:lnTo>
                    <a:pt x="265874" y="258876"/>
                  </a:lnTo>
                  <a:lnTo>
                    <a:pt x="327685" y="258876"/>
                  </a:lnTo>
                  <a:lnTo>
                    <a:pt x="327685" y="164122"/>
                  </a:lnTo>
                  <a:close/>
                </a:path>
                <a:path w="461010" h="259079">
                  <a:moveTo>
                    <a:pt x="327685" y="0"/>
                  </a:moveTo>
                  <a:lnTo>
                    <a:pt x="265874" y="0"/>
                  </a:lnTo>
                  <a:lnTo>
                    <a:pt x="265874" y="94754"/>
                  </a:lnTo>
                  <a:lnTo>
                    <a:pt x="327685" y="94754"/>
                  </a:lnTo>
                  <a:lnTo>
                    <a:pt x="327685" y="0"/>
                  </a:lnTo>
                  <a:close/>
                </a:path>
                <a:path w="461010" h="259079">
                  <a:moveTo>
                    <a:pt x="460629" y="0"/>
                  </a:moveTo>
                  <a:lnTo>
                    <a:pt x="398792" y="0"/>
                  </a:lnTo>
                  <a:lnTo>
                    <a:pt x="398792" y="94754"/>
                  </a:lnTo>
                  <a:lnTo>
                    <a:pt x="460629" y="94754"/>
                  </a:lnTo>
                  <a:lnTo>
                    <a:pt x="460629" y="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1114298" y="6317017"/>
              <a:ext cx="4759325" cy="541020"/>
            </a:xfrm>
            <a:custGeom>
              <a:avLst/>
              <a:gdLst/>
              <a:ahLst/>
              <a:cxnLst/>
              <a:rect l="l" t="t" r="r" b="b"/>
              <a:pathLst>
                <a:path w="4759325" h="541020">
                  <a:moveTo>
                    <a:pt x="378485" y="93713"/>
                  </a:moveTo>
                  <a:lnTo>
                    <a:pt x="155803" y="93713"/>
                  </a:lnTo>
                  <a:lnTo>
                    <a:pt x="155803" y="58166"/>
                  </a:lnTo>
                  <a:lnTo>
                    <a:pt x="168503" y="58166"/>
                  </a:lnTo>
                  <a:lnTo>
                    <a:pt x="168503" y="45466"/>
                  </a:lnTo>
                  <a:lnTo>
                    <a:pt x="0" y="45466"/>
                  </a:lnTo>
                  <a:lnTo>
                    <a:pt x="0" y="58166"/>
                  </a:lnTo>
                  <a:lnTo>
                    <a:pt x="13550" y="58166"/>
                  </a:lnTo>
                  <a:lnTo>
                    <a:pt x="13550" y="93713"/>
                  </a:lnTo>
                  <a:lnTo>
                    <a:pt x="13550" y="540562"/>
                  </a:lnTo>
                  <a:lnTo>
                    <a:pt x="378485" y="540562"/>
                  </a:lnTo>
                  <a:lnTo>
                    <a:pt x="378485" y="93713"/>
                  </a:lnTo>
                  <a:close/>
                </a:path>
                <a:path w="4759325" h="541020">
                  <a:moveTo>
                    <a:pt x="1089748" y="436321"/>
                  </a:moveTo>
                  <a:lnTo>
                    <a:pt x="1009294" y="436321"/>
                  </a:lnTo>
                  <a:lnTo>
                    <a:pt x="1009294" y="403326"/>
                  </a:lnTo>
                  <a:lnTo>
                    <a:pt x="1000823" y="403326"/>
                  </a:lnTo>
                  <a:lnTo>
                    <a:pt x="1000823" y="436321"/>
                  </a:lnTo>
                  <a:lnTo>
                    <a:pt x="975436" y="436321"/>
                  </a:lnTo>
                  <a:lnTo>
                    <a:pt x="975436" y="267970"/>
                  </a:lnTo>
                  <a:lnTo>
                    <a:pt x="968667" y="267970"/>
                  </a:lnTo>
                  <a:lnTo>
                    <a:pt x="968667" y="436321"/>
                  </a:lnTo>
                  <a:lnTo>
                    <a:pt x="934796" y="436321"/>
                  </a:lnTo>
                  <a:lnTo>
                    <a:pt x="934796" y="446481"/>
                  </a:lnTo>
                  <a:lnTo>
                    <a:pt x="955116" y="446481"/>
                  </a:lnTo>
                  <a:lnTo>
                    <a:pt x="955116" y="540981"/>
                  </a:lnTo>
                  <a:lnTo>
                    <a:pt x="968667" y="540981"/>
                  </a:lnTo>
                  <a:lnTo>
                    <a:pt x="975436" y="540981"/>
                  </a:lnTo>
                  <a:lnTo>
                    <a:pt x="1000823" y="540981"/>
                  </a:lnTo>
                  <a:lnTo>
                    <a:pt x="1009294" y="540981"/>
                  </a:lnTo>
                  <a:lnTo>
                    <a:pt x="1071956" y="540981"/>
                  </a:lnTo>
                  <a:lnTo>
                    <a:pt x="1071956" y="446481"/>
                  </a:lnTo>
                  <a:lnTo>
                    <a:pt x="1089748" y="446481"/>
                  </a:lnTo>
                  <a:lnTo>
                    <a:pt x="1089748" y="436321"/>
                  </a:lnTo>
                  <a:close/>
                </a:path>
                <a:path w="4759325" h="541020">
                  <a:moveTo>
                    <a:pt x="1595234" y="496392"/>
                  </a:moveTo>
                  <a:lnTo>
                    <a:pt x="1352219" y="496392"/>
                  </a:lnTo>
                  <a:lnTo>
                    <a:pt x="1352219" y="540981"/>
                  </a:lnTo>
                  <a:lnTo>
                    <a:pt x="1595234" y="540981"/>
                  </a:lnTo>
                  <a:lnTo>
                    <a:pt x="1595234" y="496392"/>
                  </a:lnTo>
                  <a:close/>
                </a:path>
                <a:path w="4759325" h="541020">
                  <a:moveTo>
                    <a:pt x="2180336" y="398246"/>
                  </a:moveTo>
                  <a:lnTo>
                    <a:pt x="2118499" y="398246"/>
                  </a:lnTo>
                  <a:lnTo>
                    <a:pt x="2118499" y="493001"/>
                  </a:lnTo>
                  <a:lnTo>
                    <a:pt x="2180336" y="493001"/>
                  </a:lnTo>
                  <a:lnTo>
                    <a:pt x="2180336" y="398246"/>
                  </a:lnTo>
                  <a:close/>
                </a:path>
                <a:path w="4759325" h="541020">
                  <a:moveTo>
                    <a:pt x="3917442" y="392734"/>
                  </a:moveTo>
                  <a:lnTo>
                    <a:pt x="3857853" y="392734"/>
                  </a:lnTo>
                  <a:lnTo>
                    <a:pt x="3857853" y="310959"/>
                  </a:lnTo>
                  <a:lnTo>
                    <a:pt x="3601301" y="310959"/>
                  </a:lnTo>
                  <a:lnTo>
                    <a:pt x="3601301" y="392734"/>
                  </a:lnTo>
                  <a:lnTo>
                    <a:pt x="3517303" y="392734"/>
                  </a:lnTo>
                  <a:lnTo>
                    <a:pt x="3517303" y="311213"/>
                  </a:lnTo>
                  <a:lnTo>
                    <a:pt x="3474123" y="311213"/>
                  </a:lnTo>
                  <a:lnTo>
                    <a:pt x="3474123" y="392734"/>
                  </a:lnTo>
                  <a:lnTo>
                    <a:pt x="3431451" y="392734"/>
                  </a:lnTo>
                  <a:lnTo>
                    <a:pt x="3431451" y="311213"/>
                  </a:lnTo>
                  <a:lnTo>
                    <a:pt x="3384029" y="311213"/>
                  </a:lnTo>
                  <a:lnTo>
                    <a:pt x="3384029" y="392734"/>
                  </a:lnTo>
                  <a:lnTo>
                    <a:pt x="3284944" y="392734"/>
                  </a:lnTo>
                  <a:lnTo>
                    <a:pt x="3284944" y="423189"/>
                  </a:lnTo>
                  <a:lnTo>
                    <a:pt x="3299828" y="423189"/>
                  </a:lnTo>
                  <a:lnTo>
                    <a:pt x="3299828" y="540981"/>
                  </a:lnTo>
                  <a:lnTo>
                    <a:pt x="3883241" y="540981"/>
                  </a:lnTo>
                  <a:lnTo>
                    <a:pt x="3883241" y="423189"/>
                  </a:lnTo>
                  <a:lnTo>
                    <a:pt x="3917442" y="423189"/>
                  </a:lnTo>
                  <a:lnTo>
                    <a:pt x="3917442" y="392734"/>
                  </a:lnTo>
                  <a:close/>
                </a:path>
                <a:path w="4759325" h="541020">
                  <a:moveTo>
                    <a:pt x="4759274" y="41719"/>
                  </a:moveTo>
                  <a:lnTo>
                    <a:pt x="4730508" y="41719"/>
                  </a:lnTo>
                  <a:lnTo>
                    <a:pt x="4730508" y="0"/>
                  </a:lnTo>
                  <a:lnTo>
                    <a:pt x="4300359" y="0"/>
                  </a:lnTo>
                  <a:lnTo>
                    <a:pt x="4300359" y="41719"/>
                  </a:lnTo>
                  <a:lnTo>
                    <a:pt x="4271569" y="41719"/>
                  </a:lnTo>
                  <a:lnTo>
                    <a:pt x="4271569" y="73875"/>
                  </a:lnTo>
                  <a:lnTo>
                    <a:pt x="4284269" y="73875"/>
                  </a:lnTo>
                  <a:lnTo>
                    <a:pt x="4284269" y="540981"/>
                  </a:lnTo>
                  <a:lnTo>
                    <a:pt x="4745723" y="540981"/>
                  </a:lnTo>
                  <a:lnTo>
                    <a:pt x="4745723" y="73875"/>
                  </a:lnTo>
                  <a:lnTo>
                    <a:pt x="4759274" y="73875"/>
                  </a:lnTo>
                  <a:lnTo>
                    <a:pt x="4759274" y="41719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0" name="object 6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641825" y="6119683"/>
              <a:ext cx="170202" cy="303011"/>
            </a:xfrm>
            <a:prstGeom prst="rect">
              <a:avLst/>
            </a:prstGeom>
          </p:spPr>
        </p:pic>
        <p:sp>
          <p:nvSpPr>
            <p:cNvPr id="61" name="object 61"/>
            <p:cNvSpPr/>
            <p:nvPr/>
          </p:nvSpPr>
          <p:spPr>
            <a:xfrm>
              <a:off x="5208217" y="6821022"/>
              <a:ext cx="235585" cy="37465"/>
            </a:xfrm>
            <a:custGeom>
              <a:avLst/>
              <a:gdLst/>
              <a:ahLst/>
              <a:cxnLst/>
              <a:rect l="l" t="t" r="r" b="b"/>
              <a:pathLst>
                <a:path w="235585" h="37465">
                  <a:moveTo>
                    <a:pt x="235396" y="36977"/>
                  </a:moveTo>
                  <a:lnTo>
                    <a:pt x="0" y="36977"/>
                  </a:lnTo>
                  <a:lnTo>
                    <a:pt x="0" y="0"/>
                  </a:lnTo>
                  <a:lnTo>
                    <a:pt x="235396" y="0"/>
                  </a:lnTo>
                  <a:lnTo>
                    <a:pt x="235396" y="36977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2" name="object 62"/>
          <p:cNvGrpSpPr/>
          <p:nvPr/>
        </p:nvGrpSpPr>
        <p:grpSpPr>
          <a:xfrm>
            <a:off x="22038" y="5629819"/>
            <a:ext cx="884555" cy="1228725"/>
            <a:chOff x="22038" y="5629819"/>
            <a:chExt cx="884555" cy="1228725"/>
          </a:xfrm>
        </p:grpSpPr>
        <p:sp>
          <p:nvSpPr>
            <p:cNvPr id="63" name="object 63"/>
            <p:cNvSpPr/>
            <p:nvPr/>
          </p:nvSpPr>
          <p:spPr>
            <a:xfrm>
              <a:off x="325158" y="5827788"/>
              <a:ext cx="581025" cy="1030605"/>
            </a:xfrm>
            <a:custGeom>
              <a:avLst/>
              <a:gdLst/>
              <a:ahLst/>
              <a:cxnLst/>
              <a:rect l="l" t="t" r="r" b="b"/>
              <a:pathLst>
                <a:path w="581025" h="1030604">
                  <a:moveTo>
                    <a:pt x="580859" y="41452"/>
                  </a:moveTo>
                  <a:lnTo>
                    <a:pt x="546989" y="41452"/>
                  </a:lnTo>
                  <a:lnTo>
                    <a:pt x="546989" y="0"/>
                  </a:lnTo>
                  <a:lnTo>
                    <a:pt x="33883" y="0"/>
                  </a:lnTo>
                  <a:lnTo>
                    <a:pt x="33883" y="41452"/>
                  </a:lnTo>
                  <a:lnTo>
                    <a:pt x="0" y="41452"/>
                  </a:lnTo>
                  <a:lnTo>
                    <a:pt x="0" y="73609"/>
                  </a:lnTo>
                  <a:lnTo>
                    <a:pt x="15240" y="73609"/>
                  </a:lnTo>
                  <a:lnTo>
                    <a:pt x="15240" y="1030211"/>
                  </a:lnTo>
                  <a:lnTo>
                    <a:pt x="564769" y="1030211"/>
                  </a:lnTo>
                  <a:lnTo>
                    <a:pt x="564769" y="73609"/>
                  </a:lnTo>
                  <a:lnTo>
                    <a:pt x="580859" y="73609"/>
                  </a:lnTo>
                  <a:lnTo>
                    <a:pt x="580859" y="41452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4" name="object 6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98833" y="5629819"/>
              <a:ext cx="203216" cy="302870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22034" y="6383616"/>
              <a:ext cx="692785" cy="474980"/>
            </a:xfrm>
            <a:custGeom>
              <a:avLst/>
              <a:gdLst/>
              <a:ahLst/>
              <a:cxnLst/>
              <a:rect l="l" t="t" r="r" b="b"/>
              <a:pathLst>
                <a:path w="692785" h="474979">
                  <a:moveTo>
                    <a:pt x="692619" y="82067"/>
                  </a:moveTo>
                  <a:lnTo>
                    <a:pt x="593559" y="82067"/>
                  </a:lnTo>
                  <a:lnTo>
                    <a:pt x="593559" y="0"/>
                  </a:lnTo>
                  <a:lnTo>
                    <a:pt x="546138" y="0"/>
                  </a:lnTo>
                  <a:lnTo>
                    <a:pt x="546138" y="82067"/>
                  </a:lnTo>
                  <a:lnTo>
                    <a:pt x="503796" y="82067"/>
                  </a:lnTo>
                  <a:lnTo>
                    <a:pt x="503796" y="0"/>
                  </a:lnTo>
                  <a:lnTo>
                    <a:pt x="460616" y="0"/>
                  </a:lnTo>
                  <a:lnTo>
                    <a:pt x="460616" y="82067"/>
                  </a:lnTo>
                  <a:lnTo>
                    <a:pt x="376796" y="82067"/>
                  </a:lnTo>
                  <a:lnTo>
                    <a:pt x="376796" y="0"/>
                  </a:lnTo>
                  <a:lnTo>
                    <a:pt x="120230" y="0"/>
                  </a:lnTo>
                  <a:lnTo>
                    <a:pt x="120230" y="82067"/>
                  </a:lnTo>
                  <a:lnTo>
                    <a:pt x="60121" y="82067"/>
                  </a:lnTo>
                  <a:lnTo>
                    <a:pt x="60121" y="112522"/>
                  </a:lnTo>
                  <a:lnTo>
                    <a:pt x="94830" y="112522"/>
                  </a:lnTo>
                  <a:lnTo>
                    <a:pt x="94830" y="280022"/>
                  </a:lnTo>
                  <a:lnTo>
                    <a:pt x="0" y="280022"/>
                  </a:lnTo>
                  <a:lnTo>
                    <a:pt x="0" y="474383"/>
                  </a:lnTo>
                  <a:lnTo>
                    <a:pt x="94830" y="474383"/>
                  </a:lnTo>
                  <a:lnTo>
                    <a:pt x="292963" y="474383"/>
                  </a:lnTo>
                  <a:lnTo>
                    <a:pt x="678230" y="474383"/>
                  </a:lnTo>
                  <a:lnTo>
                    <a:pt x="678230" y="112522"/>
                  </a:lnTo>
                  <a:lnTo>
                    <a:pt x="692619" y="112522"/>
                  </a:lnTo>
                  <a:lnTo>
                    <a:pt x="692619" y="82067"/>
                  </a:lnTo>
                  <a:close/>
                </a:path>
              </a:pathLst>
            </a:custGeom>
            <a:solidFill>
              <a:srgbClr val="5573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541921" y="6684810"/>
              <a:ext cx="254635" cy="173355"/>
            </a:xfrm>
            <a:custGeom>
              <a:avLst/>
              <a:gdLst/>
              <a:ahLst/>
              <a:cxnLst/>
              <a:rect l="l" t="t" r="r" b="b"/>
              <a:pathLst>
                <a:path w="254634" h="173354">
                  <a:moveTo>
                    <a:pt x="254025" y="32994"/>
                  </a:moveTo>
                  <a:lnTo>
                    <a:pt x="204063" y="32994"/>
                  </a:lnTo>
                  <a:lnTo>
                    <a:pt x="204063" y="0"/>
                  </a:lnTo>
                  <a:lnTo>
                    <a:pt x="91452" y="0"/>
                  </a:lnTo>
                  <a:lnTo>
                    <a:pt x="91452" y="32994"/>
                  </a:lnTo>
                  <a:lnTo>
                    <a:pt x="0" y="32994"/>
                  </a:lnTo>
                  <a:lnTo>
                    <a:pt x="0" y="173189"/>
                  </a:lnTo>
                  <a:lnTo>
                    <a:pt x="254025" y="173189"/>
                  </a:lnTo>
                  <a:lnTo>
                    <a:pt x="254025" y="32994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7" name="object 67"/>
          <p:cNvGrpSpPr/>
          <p:nvPr/>
        </p:nvGrpSpPr>
        <p:grpSpPr>
          <a:xfrm>
            <a:off x="6003285" y="5726295"/>
            <a:ext cx="909319" cy="1132205"/>
            <a:chOff x="6003285" y="5726295"/>
            <a:chExt cx="909319" cy="1132205"/>
          </a:xfrm>
        </p:grpSpPr>
        <p:sp>
          <p:nvSpPr>
            <p:cNvPr id="68" name="object 68"/>
            <p:cNvSpPr/>
            <p:nvPr/>
          </p:nvSpPr>
          <p:spPr>
            <a:xfrm>
              <a:off x="6003277" y="6387858"/>
              <a:ext cx="382270" cy="470534"/>
            </a:xfrm>
            <a:custGeom>
              <a:avLst/>
              <a:gdLst/>
              <a:ahLst/>
              <a:cxnLst/>
              <a:rect l="l" t="t" r="r" b="b"/>
              <a:pathLst>
                <a:path w="382270" h="470534">
                  <a:moveTo>
                    <a:pt x="382054" y="470141"/>
                  </a:moveTo>
                  <a:lnTo>
                    <a:pt x="332778" y="107442"/>
                  </a:lnTo>
                  <a:lnTo>
                    <a:pt x="175285" y="107442"/>
                  </a:lnTo>
                  <a:lnTo>
                    <a:pt x="175285" y="43980"/>
                  </a:lnTo>
                  <a:lnTo>
                    <a:pt x="157492" y="43980"/>
                  </a:lnTo>
                  <a:lnTo>
                    <a:pt x="157492" y="0"/>
                  </a:lnTo>
                  <a:lnTo>
                    <a:pt x="34709" y="0"/>
                  </a:lnTo>
                  <a:lnTo>
                    <a:pt x="34709" y="43980"/>
                  </a:lnTo>
                  <a:lnTo>
                    <a:pt x="17780" y="43980"/>
                  </a:lnTo>
                  <a:lnTo>
                    <a:pt x="17780" y="107442"/>
                  </a:lnTo>
                  <a:lnTo>
                    <a:pt x="0" y="107442"/>
                  </a:lnTo>
                  <a:lnTo>
                    <a:pt x="0" y="470141"/>
                  </a:lnTo>
                  <a:lnTo>
                    <a:pt x="382054" y="470141"/>
                  </a:lnTo>
                  <a:close/>
                </a:path>
              </a:pathLst>
            </a:custGeom>
            <a:solidFill>
              <a:srgbClr val="5573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6331394" y="5726302"/>
              <a:ext cx="581025" cy="1132205"/>
            </a:xfrm>
            <a:custGeom>
              <a:avLst/>
              <a:gdLst/>
              <a:ahLst/>
              <a:cxnLst/>
              <a:rect l="l" t="t" r="r" b="b"/>
              <a:pathLst>
                <a:path w="581025" h="1132204">
                  <a:moveTo>
                    <a:pt x="580859" y="145503"/>
                  </a:moveTo>
                  <a:lnTo>
                    <a:pt x="546989" y="145503"/>
                  </a:lnTo>
                  <a:lnTo>
                    <a:pt x="546989" y="104051"/>
                  </a:lnTo>
                  <a:lnTo>
                    <a:pt x="507199" y="104051"/>
                  </a:lnTo>
                  <a:lnTo>
                    <a:pt x="507199" y="87985"/>
                  </a:lnTo>
                  <a:lnTo>
                    <a:pt x="507199" y="40601"/>
                  </a:lnTo>
                  <a:lnTo>
                    <a:pt x="507199" y="0"/>
                  </a:lnTo>
                  <a:lnTo>
                    <a:pt x="423379" y="0"/>
                  </a:lnTo>
                  <a:lnTo>
                    <a:pt x="408139" y="40601"/>
                  </a:lnTo>
                  <a:lnTo>
                    <a:pt x="303987" y="40601"/>
                  </a:lnTo>
                  <a:lnTo>
                    <a:pt x="303987" y="104051"/>
                  </a:lnTo>
                  <a:lnTo>
                    <a:pt x="33883" y="104051"/>
                  </a:lnTo>
                  <a:lnTo>
                    <a:pt x="33883" y="145503"/>
                  </a:lnTo>
                  <a:lnTo>
                    <a:pt x="0" y="145503"/>
                  </a:lnTo>
                  <a:lnTo>
                    <a:pt x="0" y="177660"/>
                  </a:lnTo>
                  <a:lnTo>
                    <a:pt x="16103" y="177660"/>
                  </a:lnTo>
                  <a:lnTo>
                    <a:pt x="16103" y="1131697"/>
                  </a:lnTo>
                  <a:lnTo>
                    <a:pt x="565645" y="1131697"/>
                  </a:lnTo>
                  <a:lnTo>
                    <a:pt x="565645" y="177660"/>
                  </a:lnTo>
                  <a:lnTo>
                    <a:pt x="580859" y="177660"/>
                  </a:lnTo>
                  <a:lnTo>
                    <a:pt x="580859" y="145503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6028283" y="6386194"/>
              <a:ext cx="692785" cy="471805"/>
            </a:xfrm>
            <a:custGeom>
              <a:avLst/>
              <a:gdLst/>
              <a:ahLst/>
              <a:cxnLst/>
              <a:rect l="l" t="t" r="r" b="b"/>
              <a:pathLst>
                <a:path w="692784" h="471804">
                  <a:moveTo>
                    <a:pt x="692607" y="82054"/>
                  </a:moveTo>
                  <a:lnTo>
                    <a:pt x="593572" y="82054"/>
                  </a:lnTo>
                  <a:lnTo>
                    <a:pt x="593572" y="0"/>
                  </a:lnTo>
                  <a:lnTo>
                    <a:pt x="546150" y="0"/>
                  </a:lnTo>
                  <a:lnTo>
                    <a:pt x="546150" y="82054"/>
                  </a:lnTo>
                  <a:lnTo>
                    <a:pt x="503809" y="82054"/>
                  </a:lnTo>
                  <a:lnTo>
                    <a:pt x="503809" y="0"/>
                  </a:lnTo>
                  <a:lnTo>
                    <a:pt x="460603" y="0"/>
                  </a:lnTo>
                  <a:lnTo>
                    <a:pt x="460603" y="82054"/>
                  </a:lnTo>
                  <a:lnTo>
                    <a:pt x="376783" y="82054"/>
                  </a:lnTo>
                  <a:lnTo>
                    <a:pt x="376783" y="0"/>
                  </a:lnTo>
                  <a:lnTo>
                    <a:pt x="120218" y="0"/>
                  </a:lnTo>
                  <a:lnTo>
                    <a:pt x="120218" y="82054"/>
                  </a:lnTo>
                  <a:lnTo>
                    <a:pt x="60109" y="82054"/>
                  </a:lnTo>
                  <a:lnTo>
                    <a:pt x="60109" y="112509"/>
                  </a:lnTo>
                  <a:lnTo>
                    <a:pt x="94818" y="112509"/>
                  </a:lnTo>
                  <a:lnTo>
                    <a:pt x="94818" y="280022"/>
                  </a:lnTo>
                  <a:lnTo>
                    <a:pt x="0" y="280022"/>
                  </a:lnTo>
                  <a:lnTo>
                    <a:pt x="0" y="471805"/>
                  </a:lnTo>
                  <a:lnTo>
                    <a:pt x="94818" y="471805"/>
                  </a:lnTo>
                  <a:lnTo>
                    <a:pt x="292950" y="471805"/>
                  </a:lnTo>
                  <a:lnTo>
                    <a:pt x="678230" y="471805"/>
                  </a:lnTo>
                  <a:lnTo>
                    <a:pt x="678230" y="112509"/>
                  </a:lnTo>
                  <a:lnTo>
                    <a:pt x="692607" y="112509"/>
                  </a:lnTo>
                  <a:lnTo>
                    <a:pt x="692607" y="82054"/>
                  </a:lnTo>
                  <a:close/>
                </a:path>
              </a:pathLst>
            </a:custGeom>
            <a:solidFill>
              <a:srgbClr val="5573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6548170" y="6687388"/>
              <a:ext cx="254635" cy="170815"/>
            </a:xfrm>
            <a:custGeom>
              <a:avLst/>
              <a:gdLst/>
              <a:ahLst/>
              <a:cxnLst/>
              <a:rect l="l" t="t" r="r" b="b"/>
              <a:pathLst>
                <a:path w="254634" h="170815">
                  <a:moveTo>
                    <a:pt x="254025" y="32994"/>
                  </a:moveTo>
                  <a:lnTo>
                    <a:pt x="204076" y="32994"/>
                  </a:lnTo>
                  <a:lnTo>
                    <a:pt x="204076" y="0"/>
                  </a:lnTo>
                  <a:lnTo>
                    <a:pt x="91452" y="0"/>
                  </a:lnTo>
                  <a:lnTo>
                    <a:pt x="91452" y="32994"/>
                  </a:lnTo>
                  <a:lnTo>
                    <a:pt x="0" y="32994"/>
                  </a:lnTo>
                  <a:lnTo>
                    <a:pt x="0" y="170611"/>
                  </a:lnTo>
                  <a:lnTo>
                    <a:pt x="254025" y="170611"/>
                  </a:lnTo>
                  <a:lnTo>
                    <a:pt x="254025" y="32994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2" name="object 72"/>
          <p:cNvSpPr/>
          <p:nvPr/>
        </p:nvSpPr>
        <p:spPr>
          <a:xfrm>
            <a:off x="12009526" y="6390423"/>
            <a:ext cx="182880" cy="467995"/>
          </a:xfrm>
          <a:custGeom>
            <a:avLst/>
            <a:gdLst/>
            <a:ahLst/>
            <a:cxnLst/>
            <a:rect l="l" t="t" r="r" b="b"/>
            <a:pathLst>
              <a:path w="182879" h="467995">
                <a:moveTo>
                  <a:pt x="182448" y="107442"/>
                </a:moveTo>
                <a:lnTo>
                  <a:pt x="175285" y="107442"/>
                </a:lnTo>
                <a:lnTo>
                  <a:pt x="175285" y="43992"/>
                </a:lnTo>
                <a:lnTo>
                  <a:pt x="157492" y="43992"/>
                </a:lnTo>
                <a:lnTo>
                  <a:pt x="157492" y="0"/>
                </a:lnTo>
                <a:lnTo>
                  <a:pt x="34709" y="0"/>
                </a:lnTo>
                <a:lnTo>
                  <a:pt x="34709" y="43992"/>
                </a:lnTo>
                <a:lnTo>
                  <a:pt x="17767" y="43992"/>
                </a:lnTo>
                <a:lnTo>
                  <a:pt x="17767" y="107442"/>
                </a:lnTo>
                <a:lnTo>
                  <a:pt x="0" y="107442"/>
                </a:lnTo>
                <a:lnTo>
                  <a:pt x="0" y="467575"/>
                </a:lnTo>
                <a:lnTo>
                  <a:pt x="182448" y="467575"/>
                </a:lnTo>
                <a:lnTo>
                  <a:pt x="182448" y="107442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12" cy="4192155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-1" y="4192030"/>
            <a:ext cx="12192635" cy="2666365"/>
            <a:chOff x="-1" y="4192030"/>
            <a:chExt cx="12192635" cy="2666365"/>
          </a:xfrm>
        </p:grpSpPr>
        <p:sp>
          <p:nvSpPr>
            <p:cNvPr id="4" name="object 4"/>
            <p:cNvSpPr/>
            <p:nvPr/>
          </p:nvSpPr>
          <p:spPr>
            <a:xfrm>
              <a:off x="0" y="4650269"/>
              <a:ext cx="12192635" cy="2207895"/>
            </a:xfrm>
            <a:custGeom>
              <a:avLst/>
              <a:gdLst/>
              <a:ahLst/>
              <a:cxnLst/>
              <a:rect l="l" t="t" r="r" b="b"/>
              <a:pathLst>
                <a:path w="12192635" h="2207895">
                  <a:moveTo>
                    <a:pt x="683679" y="2207731"/>
                  </a:moveTo>
                  <a:lnTo>
                    <a:pt x="0" y="2207730"/>
                  </a:lnTo>
                  <a:lnTo>
                    <a:pt x="1" y="1875102"/>
                  </a:lnTo>
                  <a:lnTo>
                    <a:pt x="1429695" y="1655085"/>
                  </a:lnTo>
                  <a:lnTo>
                    <a:pt x="3677165" y="1309442"/>
                  </a:lnTo>
                  <a:lnTo>
                    <a:pt x="4917409" y="1118895"/>
                  </a:lnTo>
                  <a:lnTo>
                    <a:pt x="8262623" y="604412"/>
                  </a:lnTo>
                  <a:lnTo>
                    <a:pt x="9495498" y="414380"/>
                  </a:lnTo>
                  <a:lnTo>
                    <a:pt x="10571219" y="248933"/>
                  </a:lnTo>
                  <a:lnTo>
                    <a:pt x="11769856" y="64386"/>
                  </a:lnTo>
                  <a:lnTo>
                    <a:pt x="12192001" y="0"/>
                  </a:lnTo>
                  <a:lnTo>
                    <a:pt x="12192007" y="437222"/>
                  </a:lnTo>
                  <a:lnTo>
                    <a:pt x="11649722" y="520546"/>
                  </a:lnTo>
                  <a:lnTo>
                    <a:pt x="10451079" y="705094"/>
                  </a:lnTo>
                  <a:lnTo>
                    <a:pt x="9375358" y="870541"/>
                  </a:lnTo>
                  <a:lnTo>
                    <a:pt x="8142446" y="1059957"/>
                  </a:lnTo>
                  <a:lnTo>
                    <a:pt x="7066712" y="1225405"/>
                  </a:lnTo>
                  <a:lnTo>
                    <a:pt x="683679" y="2207731"/>
                  </a:lnTo>
                  <a:close/>
                </a:path>
              </a:pathLst>
            </a:custGeom>
            <a:solidFill>
              <a:srgbClr val="5573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5545" y="4641265"/>
              <a:ext cx="12066454" cy="221673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489700" y="5152887"/>
              <a:ext cx="403001" cy="216497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912602" y="5096744"/>
              <a:ext cx="359369" cy="21917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356968" y="5069480"/>
              <a:ext cx="135623" cy="17465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514402" y="5026067"/>
              <a:ext cx="228636" cy="19070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762897" y="4972443"/>
              <a:ext cx="341043" cy="214814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186856" y="4946826"/>
              <a:ext cx="165007" cy="17745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380031" y="4913311"/>
              <a:ext cx="176167" cy="174208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1651772" y="4864536"/>
              <a:ext cx="172831" cy="190728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847363" y="4810082"/>
              <a:ext cx="319596" cy="20706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88400" y="6639496"/>
              <a:ext cx="165007" cy="177455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81582" y="6605980"/>
              <a:ext cx="176167" cy="174208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53315" y="6557206"/>
              <a:ext cx="172831" cy="190728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48919" y="6502751"/>
              <a:ext cx="319595" cy="207061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272857" y="6420192"/>
              <a:ext cx="528320" cy="227329"/>
            </a:xfrm>
            <a:custGeom>
              <a:avLst/>
              <a:gdLst/>
              <a:ahLst/>
              <a:cxnLst/>
              <a:rect l="l" t="t" r="r" b="b"/>
              <a:pathLst>
                <a:path w="528319" h="227329">
                  <a:moveTo>
                    <a:pt x="163080" y="186448"/>
                  </a:moveTo>
                  <a:lnTo>
                    <a:pt x="140919" y="170091"/>
                  </a:lnTo>
                  <a:lnTo>
                    <a:pt x="131546" y="180784"/>
                  </a:lnTo>
                  <a:lnTo>
                    <a:pt x="121551" y="189268"/>
                  </a:lnTo>
                  <a:lnTo>
                    <a:pt x="110007" y="195440"/>
                  </a:lnTo>
                  <a:lnTo>
                    <a:pt x="95973" y="199174"/>
                  </a:lnTo>
                  <a:lnTo>
                    <a:pt x="72834" y="197739"/>
                  </a:lnTo>
                  <a:lnTo>
                    <a:pt x="53200" y="187490"/>
                  </a:lnTo>
                  <a:lnTo>
                    <a:pt x="38747" y="170167"/>
                  </a:lnTo>
                  <a:lnTo>
                    <a:pt x="31165" y="147497"/>
                  </a:lnTo>
                  <a:lnTo>
                    <a:pt x="31572" y="123355"/>
                  </a:lnTo>
                  <a:lnTo>
                    <a:pt x="40233" y="102628"/>
                  </a:lnTo>
                  <a:lnTo>
                    <a:pt x="55981" y="87312"/>
                  </a:lnTo>
                  <a:lnTo>
                    <a:pt x="77698" y="79400"/>
                  </a:lnTo>
                  <a:lnTo>
                    <a:pt x="91630" y="78689"/>
                  </a:lnTo>
                  <a:lnTo>
                    <a:pt x="104394" y="81076"/>
                  </a:lnTo>
                  <a:lnTo>
                    <a:pt x="116408" y="86067"/>
                  </a:lnTo>
                  <a:lnTo>
                    <a:pt x="128117" y="93167"/>
                  </a:lnTo>
                  <a:lnTo>
                    <a:pt x="143700" y="68605"/>
                  </a:lnTo>
                  <a:lnTo>
                    <a:pt x="129514" y="59982"/>
                  </a:lnTo>
                  <a:lnTo>
                    <a:pt x="113703" y="53949"/>
                  </a:lnTo>
                  <a:lnTo>
                    <a:pt x="95465" y="51219"/>
                  </a:lnTo>
                  <a:lnTo>
                    <a:pt x="73964" y="52489"/>
                  </a:lnTo>
                  <a:lnTo>
                    <a:pt x="39738" y="64795"/>
                  </a:lnTo>
                  <a:lnTo>
                    <a:pt x="15074" y="87718"/>
                  </a:lnTo>
                  <a:lnTo>
                    <a:pt x="1358" y="118097"/>
                  </a:lnTo>
                  <a:lnTo>
                    <a:pt x="0" y="152768"/>
                  </a:lnTo>
                  <a:lnTo>
                    <a:pt x="11531" y="186055"/>
                  </a:lnTo>
                  <a:lnTo>
                    <a:pt x="33667" y="211010"/>
                  </a:lnTo>
                  <a:lnTo>
                    <a:pt x="63754" y="225348"/>
                  </a:lnTo>
                  <a:lnTo>
                    <a:pt x="99136" y="226733"/>
                  </a:lnTo>
                  <a:lnTo>
                    <a:pt x="120497" y="221386"/>
                  </a:lnTo>
                  <a:lnTo>
                    <a:pt x="137553" y="212623"/>
                  </a:lnTo>
                  <a:lnTo>
                    <a:pt x="151396" y="200850"/>
                  </a:lnTo>
                  <a:lnTo>
                    <a:pt x="163080" y="186448"/>
                  </a:lnTo>
                  <a:close/>
                </a:path>
                <a:path w="528319" h="227329">
                  <a:moveTo>
                    <a:pt x="340563" y="187617"/>
                  </a:moveTo>
                  <a:lnTo>
                    <a:pt x="291490" y="137312"/>
                  </a:lnTo>
                  <a:lnTo>
                    <a:pt x="285292" y="130949"/>
                  </a:lnTo>
                  <a:lnTo>
                    <a:pt x="300596" y="121551"/>
                  </a:lnTo>
                  <a:lnTo>
                    <a:pt x="307200" y="113982"/>
                  </a:lnTo>
                  <a:lnTo>
                    <a:pt x="311708" y="108800"/>
                  </a:lnTo>
                  <a:lnTo>
                    <a:pt x="317741" y="92811"/>
                  </a:lnTo>
                  <a:lnTo>
                    <a:pt x="317754" y="73723"/>
                  </a:lnTo>
                  <a:lnTo>
                    <a:pt x="310667" y="53213"/>
                  </a:lnTo>
                  <a:lnTo>
                    <a:pt x="310337" y="52273"/>
                  </a:lnTo>
                  <a:lnTo>
                    <a:pt x="295643" y="37134"/>
                  </a:lnTo>
                  <a:lnTo>
                    <a:pt x="287921" y="34239"/>
                  </a:lnTo>
                  <a:lnTo>
                    <a:pt x="287921" y="80124"/>
                  </a:lnTo>
                  <a:lnTo>
                    <a:pt x="287197" y="92138"/>
                  </a:lnTo>
                  <a:lnTo>
                    <a:pt x="281647" y="102108"/>
                  </a:lnTo>
                  <a:lnTo>
                    <a:pt x="271627" y="109499"/>
                  </a:lnTo>
                  <a:lnTo>
                    <a:pt x="257505" y="113753"/>
                  </a:lnTo>
                  <a:lnTo>
                    <a:pt x="214096" y="120497"/>
                  </a:lnTo>
                  <a:lnTo>
                    <a:pt x="205828" y="64262"/>
                  </a:lnTo>
                  <a:lnTo>
                    <a:pt x="248627" y="57556"/>
                  </a:lnTo>
                  <a:lnTo>
                    <a:pt x="263702" y="57073"/>
                  </a:lnTo>
                  <a:lnTo>
                    <a:pt x="275590" y="60693"/>
                  </a:lnTo>
                  <a:lnTo>
                    <a:pt x="283806" y="68376"/>
                  </a:lnTo>
                  <a:lnTo>
                    <a:pt x="287921" y="80124"/>
                  </a:lnTo>
                  <a:lnTo>
                    <a:pt x="287921" y="34239"/>
                  </a:lnTo>
                  <a:lnTo>
                    <a:pt x="274396" y="29159"/>
                  </a:lnTo>
                  <a:lnTo>
                    <a:pt x="247269" y="29248"/>
                  </a:lnTo>
                  <a:lnTo>
                    <a:pt x="172034" y="40678"/>
                  </a:lnTo>
                  <a:lnTo>
                    <a:pt x="198018" y="208699"/>
                  </a:lnTo>
                  <a:lnTo>
                    <a:pt x="227368" y="204177"/>
                  </a:lnTo>
                  <a:lnTo>
                    <a:pt x="218313" y="145529"/>
                  </a:lnTo>
                  <a:lnTo>
                    <a:pt x="255003" y="139865"/>
                  </a:lnTo>
                  <a:lnTo>
                    <a:pt x="305676" y="192519"/>
                  </a:lnTo>
                  <a:lnTo>
                    <a:pt x="340563" y="187617"/>
                  </a:lnTo>
                  <a:close/>
                </a:path>
                <a:path w="528319" h="227329">
                  <a:moveTo>
                    <a:pt x="527939" y="73837"/>
                  </a:moveTo>
                  <a:lnTo>
                    <a:pt x="516496" y="41059"/>
                  </a:lnTo>
                  <a:lnTo>
                    <a:pt x="499643" y="22085"/>
                  </a:lnTo>
                  <a:lnTo>
                    <a:pt x="496735" y="18808"/>
                  </a:lnTo>
                  <a:lnTo>
                    <a:pt x="496735" y="78486"/>
                  </a:lnTo>
                  <a:lnTo>
                    <a:pt x="496023" y="102387"/>
                  </a:lnTo>
                  <a:lnTo>
                    <a:pt x="487260" y="123151"/>
                  </a:lnTo>
                  <a:lnTo>
                    <a:pt x="471297" y="138633"/>
                  </a:lnTo>
                  <a:lnTo>
                    <a:pt x="448957" y="146672"/>
                  </a:lnTo>
                  <a:lnTo>
                    <a:pt x="425373" y="145275"/>
                  </a:lnTo>
                  <a:lnTo>
                    <a:pt x="405345" y="135064"/>
                  </a:lnTo>
                  <a:lnTo>
                    <a:pt x="390613" y="117754"/>
                  </a:lnTo>
                  <a:lnTo>
                    <a:pt x="382917" y="95097"/>
                  </a:lnTo>
                  <a:lnTo>
                    <a:pt x="383628" y="71196"/>
                  </a:lnTo>
                  <a:lnTo>
                    <a:pt x="408355" y="34950"/>
                  </a:lnTo>
                  <a:lnTo>
                    <a:pt x="454279" y="28308"/>
                  </a:lnTo>
                  <a:lnTo>
                    <a:pt x="489038" y="55829"/>
                  </a:lnTo>
                  <a:lnTo>
                    <a:pt x="496735" y="78486"/>
                  </a:lnTo>
                  <a:lnTo>
                    <a:pt x="496735" y="18808"/>
                  </a:lnTo>
                  <a:lnTo>
                    <a:pt x="494296" y="16052"/>
                  </a:lnTo>
                  <a:lnTo>
                    <a:pt x="463677" y="1473"/>
                  </a:lnTo>
                  <a:lnTo>
                    <a:pt x="426948" y="0"/>
                  </a:lnTo>
                  <a:lnTo>
                    <a:pt x="392544" y="12319"/>
                  </a:lnTo>
                  <a:lnTo>
                    <a:pt x="367461" y="35267"/>
                  </a:lnTo>
                  <a:lnTo>
                    <a:pt x="353326" y="65684"/>
                  </a:lnTo>
                  <a:lnTo>
                    <a:pt x="351777" y="100368"/>
                  </a:lnTo>
                  <a:lnTo>
                    <a:pt x="363207" y="133134"/>
                  </a:lnTo>
                  <a:lnTo>
                    <a:pt x="385406" y="158153"/>
                  </a:lnTo>
                  <a:lnTo>
                    <a:pt x="416026" y="172732"/>
                  </a:lnTo>
                  <a:lnTo>
                    <a:pt x="452755" y="174205"/>
                  </a:lnTo>
                  <a:lnTo>
                    <a:pt x="487159" y="161886"/>
                  </a:lnTo>
                  <a:lnTo>
                    <a:pt x="508317" y="142519"/>
                  </a:lnTo>
                  <a:lnTo>
                    <a:pt x="512241" y="138925"/>
                  </a:lnTo>
                  <a:lnTo>
                    <a:pt x="526376" y="108521"/>
                  </a:lnTo>
                  <a:lnTo>
                    <a:pt x="526389" y="108254"/>
                  </a:lnTo>
                  <a:lnTo>
                    <a:pt x="527939" y="73837"/>
                  </a:lnTo>
                  <a:close/>
                </a:path>
              </a:pathLst>
            </a:custGeom>
            <a:solidFill>
              <a:srgbClr val="152D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826302" y="6370716"/>
              <a:ext cx="287308" cy="197646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-1" y="4981193"/>
              <a:ext cx="12192000" cy="1769110"/>
            </a:xfrm>
            <a:custGeom>
              <a:avLst/>
              <a:gdLst/>
              <a:ahLst/>
              <a:cxnLst/>
              <a:rect l="l" t="t" r="r" b="b"/>
              <a:pathLst>
                <a:path w="12192000" h="1769109">
                  <a:moveTo>
                    <a:pt x="12192000" y="1768562"/>
                  </a:moveTo>
                  <a:lnTo>
                    <a:pt x="0" y="435332"/>
                  </a:lnTo>
                  <a:lnTo>
                    <a:pt x="0" y="0"/>
                  </a:lnTo>
                  <a:lnTo>
                    <a:pt x="12192000" y="1333718"/>
                  </a:lnTo>
                  <a:lnTo>
                    <a:pt x="12192000" y="1768562"/>
                  </a:lnTo>
                  <a:close/>
                </a:path>
              </a:pathLst>
            </a:custGeom>
            <a:solidFill>
              <a:srgbClr val="5573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12610" y="4192030"/>
              <a:ext cx="12079389" cy="2665969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214133" y="5583327"/>
              <a:ext cx="327890" cy="200180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4567098" y="5617815"/>
              <a:ext cx="48895" cy="172720"/>
            </a:xfrm>
            <a:custGeom>
              <a:avLst/>
              <a:gdLst/>
              <a:ahLst/>
              <a:cxnLst/>
              <a:rect l="l" t="t" r="r" b="b"/>
              <a:pathLst>
                <a:path w="48895" h="172720">
                  <a:moveTo>
                    <a:pt x="29525" y="172725"/>
                  </a:moveTo>
                  <a:lnTo>
                    <a:pt x="0" y="169504"/>
                  </a:lnTo>
                  <a:lnTo>
                    <a:pt x="19162" y="0"/>
                  </a:lnTo>
                  <a:lnTo>
                    <a:pt x="48687" y="3220"/>
                  </a:lnTo>
                  <a:lnTo>
                    <a:pt x="29525" y="172725"/>
                  </a:lnTo>
                  <a:close/>
                </a:path>
              </a:pathLst>
            </a:custGeom>
            <a:solidFill>
              <a:srgbClr val="152D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641884" y="5626705"/>
              <a:ext cx="186388" cy="188757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851102" y="5650441"/>
              <a:ext cx="145009" cy="18330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5077611" y="5681233"/>
              <a:ext cx="140287" cy="17563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5243425" y="5700888"/>
              <a:ext cx="226543" cy="187037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496422" y="5723488"/>
              <a:ext cx="167271" cy="185718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5686895" y="5745511"/>
              <a:ext cx="145009" cy="183309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5921637" y="5772247"/>
              <a:ext cx="163120" cy="176047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6113010" y="5800236"/>
              <a:ext cx="177007" cy="174944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6389224" y="5825251"/>
              <a:ext cx="167277" cy="186326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6582602" y="5853109"/>
              <a:ext cx="177007" cy="174944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6780991" y="5868003"/>
              <a:ext cx="140572" cy="178945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7008450" y="5901628"/>
              <a:ext cx="327400" cy="199465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7361757" y="5942202"/>
              <a:ext cx="487698" cy="213934"/>
            </a:xfrm>
            <a:prstGeom prst="rect">
              <a:avLst/>
            </a:prstGeom>
          </p:spPr>
        </p:pic>
      </p:grpSp>
      <p:sp>
        <p:nvSpPr>
          <p:cNvPr id="38" name="object 3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20" dirty="0"/>
              <a:t>Кримінальні</a:t>
            </a:r>
            <a:r>
              <a:rPr spc="80" dirty="0"/>
              <a:t> </a:t>
            </a:r>
            <a:r>
              <a:rPr spc="110" dirty="0"/>
              <a:t>правопорушення.</a:t>
            </a:r>
            <a:r>
              <a:rPr spc="50" dirty="0"/>
              <a:t> Розшук</a:t>
            </a:r>
          </a:p>
        </p:txBody>
      </p:sp>
      <p:sp>
        <p:nvSpPr>
          <p:cNvPr id="39" name="object 39"/>
          <p:cNvSpPr txBox="1"/>
          <p:nvPr/>
        </p:nvSpPr>
        <p:spPr>
          <a:xfrm>
            <a:off x="483316" y="2877836"/>
            <a:ext cx="2958465" cy="1379855"/>
          </a:xfrm>
          <a:prstGeom prst="rect">
            <a:avLst/>
          </a:prstGeom>
        </p:spPr>
        <p:txBody>
          <a:bodyPr vert="horz" wrap="square" lIns="0" tIns="24701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945"/>
              </a:spcBef>
            </a:pPr>
            <a:r>
              <a:rPr lang="uk-UA" sz="4000" b="1" spc="-894" dirty="0">
                <a:solidFill>
                  <a:srgbClr val="172946"/>
                </a:solidFill>
                <a:latin typeface="Tahoma"/>
                <a:cs typeface="Tahoma"/>
              </a:rPr>
              <a:t>1</a:t>
            </a:r>
            <a:endParaRPr sz="4000" dirty="0">
              <a:latin typeface="Tahoma"/>
              <a:cs typeface="Tahoma"/>
            </a:endParaRPr>
          </a:p>
          <a:p>
            <a:pPr marL="12700" marR="5080" algn="ctr">
              <a:lnSpc>
                <a:spcPct val="100000"/>
              </a:lnSpc>
              <a:spcBef>
                <a:spcPts val="655"/>
              </a:spcBef>
            </a:pPr>
            <a:r>
              <a:rPr sz="1400" spc="10" dirty="0">
                <a:solidFill>
                  <a:srgbClr val="172946"/>
                </a:solidFill>
                <a:latin typeface="Verdana"/>
                <a:cs typeface="Verdana"/>
              </a:rPr>
              <a:t>розшукані</a:t>
            </a:r>
            <a:r>
              <a:rPr sz="1400" spc="8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10" dirty="0">
                <a:solidFill>
                  <a:srgbClr val="172946"/>
                </a:solidFill>
                <a:latin typeface="Verdana"/>
                <a:cs typeface="Verdana"/>
              </a:rPr>
              <a:t>транспортні</a:t>
            </a:r>
            <a:r>
              <a:rPr sz="1400" spc="9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засоби, </a:t>
            </a:r>
            <a:r>
              <a:rPr sz="1400" spc="55" dirty="0">
                <a:solidFill>
                  <a:srgbClr val="172946"/>
                </a:solidFill>
                <a:latin typeface="Verdana"/>
                <a:cs typeface="Verdana"/>
              </a:rPr>
              <a:t>якими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незаконно</a:t>
            </a:r>
            <a:r>
              <a:rPr sz="1400" spc="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заволоділи</a:t>
            </a:r>
            <a:endParaRPr sz="1400" dirty="0">
              <a:latin typeface="Verdana"/>
              <a:cs typeface="Verdana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1442322" y="1923830"/>
            <a:ext cx="1040765" cy="1040765"/>
            <a:chOff x="1442322" y="1923830"/>
            <a:chExt cx="1040765" cy="1040765"/>
          </a:xfrm>
        </p:grpSpPr>
        <p:sp>
          <p:nvSpPr>
            <p:cNvPr id="41" name="object 41"/>
            <p:cNvSpPr/>
            <p:nvPr/>
          </p:nvSpPr>
          <p:spPr>
            <a:xfrm>
              <a:off x="1442322" y="1923830"/>
              <a:ext cx="1040765" cy="1040765"/>
            </a:xfrm>
            <a:custGeom>
              <a:avLst/>
              <a:gdLst/>
              <a:ahLst/>
              <a:cxnLst/>
              <a:rect l="l" t="t" r="r" b="b"/>
              <a:pathLst>
                <a:path w="1040764" h="1040764">
                  <a:moveTo>
                    <a:pt x="520293" y="0"/>
                  </a:moveTo>
                  <a:lnTo>
                    <a:pt x="472936" y="2126"/>
                  </a:lnTo>
                  <a:lnTo>
                    <a:pt x="426770" y="8382"/>
                  </a:lnTo>
                  <a:lnTo>
                    <a:pt x="381978" y="18585"/>
                  </a:lnTo>
                  <a:lnTo>
                    <a:pt x="338746" y="32550"/>
                  </a:lnTo>
                  <a:lnTo>
                    <a:pt x="297255" y="50095"/>
                  </a:lnTo>
                  <a:lnTo>
                    <a:pt x="257691" y="71035"/>
                  </a:lnTo>
                  <a:lnTo>
                    <a:pt x="220236" y="95186"/>
                  </a:lnTo>
                  <a:lnTo>
                    <a:pt x="185075" y="122366"/>
                  </a:lnTo>
                  <a:lnTo>
                    <a:pt x="152390" y="152390"/>
                  </a:lnTo>
                  <a:lnTo>
                    <a:pt x="122366" y="185075"/>
                  </a:lnTo>
                  <a:lnTo>
                    <a:pt x="95186" y="220236"/>
                  </a:lnTo>
                  <a:lnTo>
                    <a:pt x="71035" y="257691"/>
                  </a:lnTo>
                  <a:lnTo>
                    <a:pt x="50095" y="297255"/>
                  </a:lnTo>
                  <a:lnTo>
                    <a:pt x="32550" y="338746"/>
                  </a:lnTo>
                  <a:lnTo>
                    <a:pt x="18585" y="381978"/>
                  </a:lnTo>
                  <a:lnTo>
                    <a:pt x="8382" y="426770"/>
                  </a:lnTo>
                  <a:lnTo>
                    <a:pt x="2126" y="472936"/>
                  </a:lnTo>
                  <a:lnTo>
                    <a:pt x="0" y="520293"/>
                  </a:lnTo>
                  <a:lnTo>
                    <a:pt x="2126" y="567650"/>
                  </a:lnTo>
                  <a:lnTo>
                    <a:pt x="8382" y="613817"/>
                  </a:lnTo>
                  <a:lnTo>
                    <a:pt x="18585" y="658608"/>
                  </a:lnTo>
                  <a:lnTo>
                    <a:pt x="32550" y="701840"/>
                  </a:lnTo>
                  <a:lnTo>
                    <a:pt x="50095" y="743331"/>
                  </a:lnTo>
                  <a:lnTo>
                    <a:pt x="71035" y="782895"/>
                  </a:lnTo>
                  <a:lnTo>
                    <a:pt x="95186" y="820350"/>
                  </a:lnTo>
                  <a:lnTo>
                    <a:pt x="122366" y="855512"/>
                  </a:lnTo>
                  <a:lnTo>
                    <a:pt x="152390" y="888196"/>
                  </a:lnTo>
                  <a:lnTo>
                    <a:pt x="185075" y="918220"/>
                  </a:lnTo>
                  <a:lnTo>
                    <a:pt x="220236" y="945400"/>
                  </a:lnTo>
                  <a:lnTo>
                    <a:pt x="257691" y="969551"/>
                  </a:lnTo>
                  <a:lnTo>
                    <a:pt x="297255" y="990491"/>
                  </a:lnTo>
                  <a:lnTo>
                    <a:pt x="338746" y="1008036"/>
                  </a:lnTo>
                  <a:lnTo>
                    <a:pt x="381978" y="1022001"/>
                  </a:lnTo>
                  <a:lnTo>
                    <a:pt x="426770" y="1032204"/>
                  </a:lnTo>
                  <a:lnTo>
                    <a:pt x="472936" y="1038460"/>
                  </a:lnTo>
                  <a:lnTo>
                    <a:pt x="520293" y="1040587"/>
                  </a:lnTo>
                  <a:lnTo>
                    <a:pt x="567648" y="1038460"/>
                  </a:lnTo>
                  <a:lnTo>
                    <a:pt x="613813" y="1032204"/>
                  </a:lnTo>
                  <a:lnTo>
                    <a:pt x="658602" y="1022001"/>
                  </a:lnTo>
                  <a:lnTo>
                    <a:pt x="701834" y="1008036"/>
                  </a:lnTo>
                  <a:lnTo>
                    <a:pt x="743323" y="990491"/>
                  </a:lnTo>
                  <a:lnTo>
                    <a:pt x="782886" y="969551"/>
                  </a:lnTo>
                  <a:lnTo>
                    <a:pt x="820340" y="945400"/>
                  </a:lnTo>
                  <a:lnTo>
                    <a:pt x="855501" y="918220"/>
                  </a:lnTo>
                  <a:lnTo>
                    <a:pt x="888185" y="888196"/>
                  </a:lnTo>
                  <a:lnTo>
                    <a:pt x="918209" y="855512"/>
                  </a:lnTo>
                  <a:lnTo>
                    <a:pt x="945388" y="820350"/>
                  </a:lnTo>
                  <a:lnTo>
                    <a:pt x="969539" y="782895"/>
                  </a:lnTo>
                  <a:lnTo>
                    <a:pt x="990479" y="743331"/>
                  </a:lnTo>
                  <a:lnTo>
                    <a:pt x="1008023" y="701840"/>
                  </a:lnTo>
                  <a:lnTo>
                    <a:pt x="1021989" y="658608"/>
                  </a:lnTo>
                  <a:lnTo>
                    <a:pt x="1032191" y="613817"/>
                  </a:lnTo>
                  <a:lnTo>
                    <a:pt x="1038448" y="567650"/>
                  </a:lnTo>
                  <a:lnTo>
                    <a:pt x="1040574" y="520293"/>
                  </a:lnTo>
                  <a:lnTo>
                    <a:pt x="1038448" y="472936"/>
                  </a:lnTo>
                  <a:lnTo>
                    <a:pt x="1032191" y="426770"/>
                  </a:lnTo>
                  <a:lnTo>
                    <a:pt x="1021989" y="381978"/>
                  </a:lnTo>
                  <a:lnTo>
                    <a:pt x="1008023" y="338746"/>
                  </a:lnTo>
                  <a:lnTo>
                    <a:pt x="990479" y="297255"/>
                  </a:lnTo>
                  <a:lnTo>
                    <a:pt x="969539" y="257691"/>
                  </a:lnTo>
                  <a:lnTo>
                    <a:pt x="945388" y="220236"/>
                  </a:lnTo>
                  <a:lnTo>
                    <a:pt x="918209" y="185075"/>
                  </a:lnTo>
                  <a:lnTo>
                    <a:pt x="888185" y="152390"/>
                  </a:lnTo>
                  <a:lnTo>
                    <a:pt x="855501" y="122366"/>
                  </a:lnTo>
                  <a:lnTo>
                    <a:pt x="820340" y="95186"/>
                  </a:lnTo>
                  <a:lnTo>
                    <a:pt x="782886" y="71035"/>
                  </a:lnTo>
                  <a:lnTo>
                    <a:pt x="743323" y="50095"/>
                  </a:lnTo>
                  <a:lnTo>
                    <a:pt x="701834" y="32550"/>
                  </a:lnTo>
                  <a:lnTo>
                    <a:pt x="658602" y="18585"/>
                  </a:lnTo>
                  <a:lnTo>
                    <a:pt x="613813" y="8382"/>
                  </a:lnTo>
                  <a:lnTo>
                    <a:pt x="567648" y="2126"/>
                  </a:lnTo>
                  <a:lnTo>
                    <a:pt x="520293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42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662850" y="2129122"/>
              <a:ext cx="630000" cy="630000"/>
            </a:xfrm>
            <a:prstGeom prst="rect">
              <a:avLst/>
            </a:prstGeom>
          </p:spPr>
        </p:pic>
      </p:grpSp>
      <p:sp>
        <p:nvSpPr>
          <p:cNvPr id="43" name="object 43"/>
          <p:cNvSpPr txBox="1"/>
          <p:nvPr/>
        </p:nvSpPr>
        <p:spPr>
          <a:xfrm>
            <a:off x="9269172" y="2877836"/>
            <a:ext cx="1921510" cy="1379855"/>
          </a:xfrm>
          <a:prstGeom prst="rect">
            <a:avLst/>
          </a:prstGeom>
        </p:spPr>
        <p:txBody>
          <a:bodyPr vert="horz" wrap="square" lIns="0" tIns="24701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945"/>
              </a:spcBef>
            </a:pPr>
            <a:r>
              <a:rPr lang="en-US" sz="4000" b="1" spc="-894" dirty="0">
                <a:solidFill>
                  <a:srgbClr val="172946"/>
                </a:solidFill>
                <a:latin typeface="Tahoma"/>
                <a:cs typeface="Tahoma"/>
              </a:rPr>
              <a:t>2</a:t>
            </a:r>
            <a:endParaRPr sz="4000" dirty="0">
              <a:latin typeface="Tahoma"/>
              <a:cs typeface="Tahoma"/>
            </a:endParaRPr>
          </a:p>
          <a:p>
            <a:pPr marL="12700" marR="5080" algn="ctr">
              <a:lnSpc>
                <a:spcPct val="100000"/>
              </a:lnSpc>
              <a:spcBef>
                <a:spcPts val="655"/>
              </a:spcBef>
            </a:pP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розшукано</a:t>
            </a:r>
            <a:r>
              <a:rPr sz="1400" spc="16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безвісти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зниклих</a:t>
            </a:r>
            <a:r>
              <a:rPr sz="1400" spc="5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20" dirty="0">
                <a:solidFill>
                  <a:srgbClr val="172946"/>
                </a:solidFill>
                <a:latin typeface="Verdana"/>
                <a:cs typeface="Verdana"/>
              </a:rPr>
              <a:t>осіб</a:t>
            </a:r>
            <a:endParaRPr sz="1400" dirty="0">
              <a:latin typeface="Verdana"/>
              <a:cs typeface="Verdana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9709098" y="1923830"/>
            <a:ext cx="1040765" cy="1040765"/>
            <a:chOff x="9709098" y="1923830"/>
            <a:chExt cx="1040765" cy="1040765"/>
          </a:xfrm>
        </p:grpSpPr>
        <p:sp>
          <p:nvSpPr>
            <p:cNvPr id="45" name="object 45"/>
            <p:cNvSpPr/>
            <p:nvPr/>
          </p:nvSpPr>
          <p:spPr>
            <a:xfrm>
              <a:off x="9709098" y="1923830"/>
              <a:ext cx="1040765" cy="1040765"/>
            </a:xfrm>
            <a:custGeom>
              <a:avLst/>
              <a:gdLst/>
              <a:ahLst/>
              <a:cxnLst/>
              <a:rect l="l" t="t" r="r" b="b"/>
              <a:pathLst>
                <a:path w="1040765" h="1040764">
                  <a:moveTo>
                    <a:pt x="520293" y="0"/>
                  </a:moveTo>
                  <a:lnTo>
                    <a:pt x="472936" y="2126"/>
                  </a:lnTo>
                  <a:lnTo>
                    <a:pt x="426770" y="8382"/>
                  </a:lnTo>
                  <a:lnTo>
                    <a:pt x="381978" y="18585"/>
                  </a:lnTo>
                  <a:lnTo>
                    <a:pt x="338746" y="32550"/>
                  </a:lnTo>
                  <a:lnTo>
                    <a:pt x="297255" y="50095"/>
                  </a:lnTo>
                  <a:lnTo>
                    <a:pt x="257691" y="71035"/>
                  </a:lnTo>
                  <a:lnTo>
                    <a:pt x="220236" y="95186"/>
                  </a:lnTo>
                  <a:lnTo>
                    <a:pt x="185075" y="122366"/>
                  </a:lnTo>
                  <a:lnTo>
                    <a:pt x="152390" y="152390"/>
                  </a:lnTo>
                  <a:lnTo>
                    <a:pt x="122366" y="185075"/>
                  </a:lnTo>
                  <a:lnTo>
                    <a:pt x="95186" y="220236"/>
                  </a:lnTo>
                  <a:lnTo>
                    <a:pt x="71035" y="257691"/>
                  </a:lnTo>
                  <a:lnTo>
                    <a:pt x="50095" y="297255"/>
                  </a:lnTo>
                  <a:lnTo>
                    <a:pt x="32550" y="338746"/>
                  </a:lnTo>
                  <a:lnTo>
                    <a:pt x="18585" y="381978"/>
                  </a:lnTo>
                  <a:lnTo>
                    <a:pt x="8382" y="426770"/>
                  </a:lnTo>
                  <a:lnTo>
                    <a:pt x="2126" y="472936"/>
                  </a:lnTo>
                  <a:lnTo>
                    <a:pt x="0" y="520293"/>
                  </a:lnTo>
                  <a:lnTo>
                    <a:pt x="2126" y="567650"/>
                  </a:lnTo>
                  <a:lnTo>
                    <a:pt x="8382" y="613817"/>
                  </a:lnTo>
                  <a:lnTo>
                    <a:pt x="18585" y="658608"/>
                  </a:lnTo>
                  <a:lnTo>
                    <a:pt x="32550" y="701840"/>
                  </a:lnTo>
                  <a:lnTo>
                    <a:pt x="50095" y="743331"/>
                  </a:lnTo>
                  <a:lnTo>
                    <a:pt x="71035" y="782895"/>
                  </a:lnTo>
                  <a:lnTo>
                    <a:pt x="95186" y="820350"/>
                  </a:lnTo>
                  <a:lnTo>
                    <a:pt x="122366" y="855512"/>
                  </a:lnTo>
                  <a:lnTo>
                    <a:pt x="152390" y="888196"/>
                  </a:lnTo>
                  <a:lnTo>
                    <a:pt x="185075" y="918220"/>
                  </a:lnTo>
                  <a:lnTo>
                    <a:pt x="220236" y="945400"/>
                  </a:lnTo>
                  <a:lnTo>
                    <a:pt x="257691" y="969551"/>
                  </a:lnTo>
                  <a:lnTo>
                    <a:pt x="297255" y="990491"/>
                  </a:lnTo>
                  <a:lnTo>
                    <a:pt x="338746" y="1008036"/>
                  </a:lnTo>
                  <a:lnTo>
                    <a:pt x="381978" y="1022001"/>
                  </a:lnTo>
                  <a:lnTo>
                    <a:pt x="426770" y="1032204"/>
                  </a:lnTo>
                  <a:lnTo>
                    <a:pt x="472936" y="1038460"/>
                  </a:lnTo>
                  <a:lnTo>
                    <a:pt x="520293" y="1040587"/>
                  </a:lnTo>
                  <a:lnTo>
                    <a:pt x="567650" y="1038460"/>
                  </a:lnTo>
                  <a:lnTo>
                    <a:pt x="613816" y="1032204"/>
                  </a:lnTo>
                  <a:lnTo>
                    <a:pt x="658607" y="1022001"/>
                  </a:lnTo>
                  <a:lnTo>
                    <a:pt x="701839" y="1008036"/>
                  </a:lnTo>
                  <a:lnTo>
                    <a:pt x="743328" y="990491"/>
                  </a:lnTo>
                  <a:lnTo>
                    <a:pt x="782892" y="969551"/>
                  </a:lnTo>
                  <a:lnTo>
                    <a:pt x="820346" y="945400"/>
                  </a:lnTo>
                  <a:lnTo>
                    <a:pt x="855506" y="918220"/>
                  </a:lnTo>
                  <a:lnTo>
                    <a:pt x="888190" y="888196"/>
                  </a:lnTo>
                  <a:lnTo>
                    <a:pt x="918213" y="855512"/>
                  </a:lnTo>
                  <a:lnTo>
                    <a:pt x="945391" y="820350"/>
                  </a:lnTo>
                  <a:lnTo>
                    <a:pt x="969542" y="782895"/>
                  </a:lnTo>
                  <a:lnTo>
                    <a:pt x="990481" y="743331"/>
                  </a:lnTo>
                  <a:lnTo>
                    <a:pt x="1008025" y="701840"/>
                  </a:lnTo>
                  <a:lnTo>
                    <a:pt x="1021990" y="658608"/>
                  </a:lnTo>
                  <a:lnTo>
                    <a:pt x="1032192" y="613817"/>
                  </a:lnTo>
                  <a:lnTo>
                    <a:pt x="1038448" y="567650"/>
                  </a:lnTo>
                  <a:lnTo>
                    <a:pt x="1040574" y="520293"/>
                  </a:lnTo>
                  <a:lnTo>
                    <a:pt x="1038448" y="472936"/>
                  </a:lnTo>
                  <a:lnTo>
                    <a:pt x="1032192" y="426770"/>
                  </a:lnTo>
                  <a:lnTo>
                    <a:pt x="1021990" y="381978"/>
                  </a:lnTo>
                  <a:lnTo>
                    <a:pt x="1008025" y="338746"/>
                  </a:lnTo>
                  <a:lnTo>
                    <a:pt x="990481" y="297255"/>
                  </a:lnTo>
                  <a:lnTo>
                    <a:pt x="969542" y="257691"/>
                  </a:lnTo>
                  <a:lnTo>
                    <a:pt x="945391" y="220236"/>
                  </a:lnTo>
                  <a:lnTo>
                    <a:pt x="918213" y="185075"/>
                  </a:lnTo>
                  <a:lnTo>
                    <a:pt x="888190" y="152390"/>
                  </a:lnTo>
                  <a:lnTo>
                    <a:pt x="855506" y="122366"/>
                  </a:lnTo>
                  <a:lnTo>
                    <a:pt x="820346" y="95186"/>
                  </a:lnTo>
                  <a:lnTo>
                    <a:pt x="782892" y="71035"/>
                  </a:lnTo>
                  <a:lnTo>
                    <a:pt x="743328" y="50095"/>
                  </a:lnTo>
                  <a:lnTo>
                    <a:pt x="701839" y="32550"/>
                  </a:lnTo>
                  <a:lnTo>
                    <a:pt x="658607" y="18585"/>
                  </a:lnTo>
                  <a:lnTo>
                    <a:pt x="613816" y="8382"/>
                  </a:lnTo>
                  <a:lnTo>
                    <a:pt x="567650" y="2126"/>
                  </a:lnTo>
                  <a:lnTo>
                    <a:pt x="520293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9914387" y="2129122"/>
              <a:ext cx="630000" cy="630000"/>
            </a:xfrm>
            <a:prstGeom prst="rect">
              <a:avLst/>
            </a:prstGeom>
          </p:spPr>
        </p:pic>
      </p:grpSp>
      <p:sp>
        <p:nvSpPr>
          <p:cNvPr id="47" name="object 47"/>
          <p:cNvSpPr txBox="1"/>
          <p:nvPr/>
        </p:nvSpPr>
        <p:spPr>
          <a:xfrm>
            <a:off x="4426260" y="2877836"/>
            <a:ext cx="3335020" cy="1379855"/>
          </a:xfrm>
          <a:prstGeom prst="rect">
            <a:avLst/>
          </a:prstGeom>
        </p:spPr>
        <p:txBody>
          <a:bodyPr vert="horz" wrap="square" lIns="0" tIns="24701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945"/>
              </a:spcBef>
            </a:pPr>
            <a:r>
              <a:rPr lang="uk-UA" sz="4000" b="1" spc="-894" dirty="0">
                <a:solidFill>
                  <a:srgbClr val="172946"/>
                </a:solidFill>
                <a:latin typeface="Tahoma"/>
                <a:cs typeface="Tahoma"/>
              </a:rPr>
              <a:t>4</a:t>
            </a:r>
            <a:endParaRPr sz="4000" dirty="0">
              <a:latin typeface="Tahoma"/>
              <a:cs typeface="Tahoma"/>
            </a:endParaRPr>
          </a:p>
          <a:p>
            <a:pPr marL="12700" marR="5080" algn="ctr">
              <a:lnSpc>
                <a:spcPct val="100000"/>
              </a:lnSpc>
              <a:spcBef>
                <a:spcPts val="655"/>
              </a:spcBef>
            </a:pP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затримано</a:t>
            </a:r>
            <a:r>
              <a:rPr sz="1400" spc="-4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осіб,</a:t>
            </a:r>
            <a:r>
              <a:rPr sz="1400" spc="-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60" dirty="0">
                <a:solidFill>
                  <a:srgbClr val="172946"/>
                </a:solidFill>
                <a:latin typeface="Verdana"/>
                <a:cs typeface="Verdana"/>
              </a:rPr>
              <a:t>що</a:t>
            </a:r>
            <a:r>
              <a:rPr sz="1400" spc="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переховуються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від</a:t>
            </a:r>
            <a:r>
              <a:rPr sz="1400" spc="-3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слідства</a:t>
            </a:r>
            <a:r>
              <a:rPr sz="1400" spc="-8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20" dirty="0">
                <a:solidFill>
                  <a:srgbClr val="172946"/>
                </a:solidFill>
                <a:latin typeface="Verdana"/>
                <a:cs typeface="Verdana"/>
              </a:rPr>
              <a:t>та</a:t>
            </a:r>
            <a:r>
              <a:rPr sz="1400" spc="-3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20" dirty="0">
                <a:solidFill>
                  <a:srgbClr val="172946"/>
                </a:solidFill>
                <a:latin typeface="Verdana"/>
                <a:cs typeface="Verdana"/>
              </a:rPr>
              <a:t>суду</a:t>
            </a:r>
            <a:endParaRPr sz="1400" dirty="0">
              <a:latin typeface="Verdana"/>
              <a:cs typeface="Verdana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5575710" y="1923830"/>
            <a:ext cx="1040765" cy="1040765"/>
            <a:chOff x="5575710" y="1923830"/>
            <a:chExt cx="1040765" cy="1040765"/>
          </a:xfrm>
        </p:grpSpPr>
        <p:sp>
          <p:nvSpPr>
            <p:cNvPr id="49" name="object 49"/>
            <p:cNvSpPr/>
            <p:nvPr/>
          </p:nvSpPr>
          <p:spPr>
            <a:xfrm>
              <a:off x="5575710" y="1923830"/>
              <a:ext cx="1040765" cy="1040765"/>
            </a:xfrm>
            <a:custGeom>
              <a:avLst/>
              <a:gdLst/>
              <a:ahLst/>
              <a:cxnLst/>
              <a:rect l="l" t="t" r="r" b="b"/>
              <a:pathLst>
                <a:path w="1040765" h="1040764">
                  <a:moveTo>
                    <a:pt x="520293" y="0"/>
                  </a:moveTo>
                  <a:lnTo>
                    <a:pt x="472936" y="2126"/>
                  </a:lnTo>
                  <a:lnTo>
                    <a:pt x="426770" y="8382"/>
                  </a:lnTo>
                  <a:lnTo>
                    <a:pt x="381978" y="18585"/>
                  </a:lnTo>
                  <a:lnTo>
                    <a:pt x="338746" y="32550"/>
                  </a:lnTo>
                  <a:lnTo>
                    <a:pt x="297255" y="50095"/>
                  </a:lnTo>
                  <a:lnTo>
                    <a:pt x="257691" y="71035"/>
                  </a:lnTo>
                  <a:lnTo>
                    <a:pt x="220236" y="95186"/>
                  </a:lnTo>
                  <a:lnTo>
                    <a:pt x="185075" y="122366"/>
                  </a:lnTo>
                  <a:lnTo>
                    <a:pt x="152390" y="152390"/>
                  </a:lnTo>
                  <a:lnTo>
                    <a:pt x="122366" y="185075"/>
                  </a:lnTo>
                  <a:lnTo>
                    <a:pt x="95186" y="220236"/>
                  </a:lnTo>
                  <a:lnTo>
                    <a:pt x="71035" y="257691"/>
                  </a:lnTo>
                  <a:lnTo>
                    <a:pt x="50095" y="297255"/>
                  </a:lnTo>
                  <a:lnTo>
                    <a:pt x="32550" y="338746"/>
                  </a:lnTo>
                  <a:lnTo>
                    <a:pt x="18585" y="381978"/>
                  </a:lnTo>
                  <a:lnTo>
                    <a:pt x="8382" y="426770"/>
                  </a:lnTo>
                  <a:lnTo>
                    <a:pt x="2126" y="472936"/>
                  </a:lnTo>
                  <a:lnTo>
                    <a:pt x="0" y="520293"/>
                  </a:lnTo>
                  <a:lnTo>
                    <a:pt x="2126" y="567650"/>
                  </a:lnTo>
                  <a:lnTo>
                    <a:pt x="8382" y="613817"/>
                  </a:lnTo>
                  <a:lnTo>
                    <a:pt x="18585" y="658608"/>
                  </a:lnTo>
                  <a:lnTo>
                    <a:pt x="32550" y="701840"/>
                  </a:lnTo>
                  <a:lnTo>
                    <a:pt x="50095" y="743331"/>
                  </a:lnTo>
                  <a:lnTo>
                    <a:pt x="71035" y="782895"/>
                  </a:lnTo>
                  <a:lnTo>
                    <a:pt x="95186" y="820350"/>
                  </a:lnTo>
                  <a:lnTo>
                    <a:pt x="122366" y="855512"/>
                  </a:lnTo>
                  <a:lnTo>
                    <a:pt x="152390" y="888196"/>
                  </a:lnTo>
                  <a:lnTo>
                    <a:pt x="185075" y="918220"/>
                  </a:lnTo>
                  <a:lnTo>
                    <a:pt x="220236" y="945400"/>
                  </a:lnTo>
                  <a:lnTo>
                    <a:pt x="257691" y="969551"/>
                  </a:lnTo>
                  <a:lnTo>
                    <a:pt x="297255" y="990491"/>
                  </a:lnTo>
                  <a:lnTo>
                    <a:pt x="338746" y="1008036"/>
                  </a:lnTo>
                  <a:lnTo>
                    <a:pt x="381978" y="1022001"/>
                  </a:lnTo>
                  <a:lnTo>
                    <a:pt x="426770" y="1032204"/>
                  </a:lnTo>
                  <a:lnTo>
                    <a:pt x="472936" y="1038460"/>
                  </a:lnTo>
                  <a:lnTo>
                    <a:pt x="520293" y="1040587"/>
                  </a:lnTo>
                  <a:lnTo>
                    <a:pt x="567650" y="1038460"/>
                  </a:lnTo>
                  <a:lnTo>
                    <a:pt x="613816" y="1032204"/>
                  </a:lnTo>
                  <a:lnTo>
                    <a:pt x="658607" y="1022001"/>
                  </a:lnTo>
                  <a:lnTo>
                    <a:pt x="701839" y="1008036"/>
                  </a:lnTo>
                  <a:lnTo>
                    <a:pt x="743328" y="990491"/>
                  </a:lnTo>
                  <a:lnTo>
                    <a:pt x="782892" y="969551"/>
                  </a:lnTo>
                  <a:lnTo>
                    <a:pt x="820346" y="945400"/>
                  </a:lnTo>
                  <a:lnTo>
                    <a:pt x="855506" y="918220"/>
                  </a:lnTo>
                  <a:lnTo>
                    <a:pt x="888190" y="888196"/>
                  </a:lnTo>
                  <a:lnTo>
                    <a:pt x="918213" y="855512"/>
                  </a:lnTo>
                  <a:lnTo>
                    <a:pt x="945391" y="820350"/>
                  </a:lnTo>
                  <a:lnTo>
                    <a:pt x="969542" y="782895"/>
                  </a:lnTo>
                  <a:lnTo>
                    <a:pt x="990481" y="743331"/>
                  </a:lnTo>
                  <a:lnTo>
                    <a:pt x="1008025" y="701840"/>
                  </a:lnTo>
                  <a:lnTo>
                    <a:pt x="1021990" y="658608"/>
                  </a:lnTo>
                  <a:lnTo>
                    <a:pt x="1032192" y="613817"/>
                  </a:lnTo>
                  <a:lnTo>
                    <a:pt x="1038448" y="567650"/>
                  </a:lnTo>
                  <a:lnTo>
                    <a:pt x="1040574" y="520293"/>
                  </a:lnTo>
                  <a:lnTo>
                    <a:pt x="1038448" y="472936"/>
                  </a:lnTo>
                  <a:lnTo>
                    <a:pt x="1032192" y="426770"/>
                  </a:lnTo>
                  <a:lnTo>
                    <a:pt x="1021990" y="381978"/>
                  </a:lnTo>
                  <a:lnTo>
                    <a:pt x="1008025" y="338746"/>
                  </a:lnTo>
                  <a:lnTo>
                    <a:pt x="990481" y="297255"/>
                  </a:lnTo>
                  <a:lnTo>
                    <a:pt x="969542" y="257691"/>
                  </a:lnTo>
                  <a:lnTo>
                    <a:pt x="945391" y="220236"/>
                  </a:lnTo>
                  <a:lnTo>
                    <a:pt x="918213" y="185075"/>
                  </a:lnTo>
                  <a:lnTo>
                    <a:pt x="888190" y="152390"/>
                  </a:lnTo>
                  <a:lnTo>
                    <a:pt x="855506" y="122366"/>
                  </a:lnTo>
                  <a:lnTo>
                    <a:pt x="820346" y="95186"/>
                  </a:lnTo>
                  <a:lnTo>
                    <a:pt x="782892" y="71035"/>
                  </a:lnTo>
                  <a:lnTo>
                    <a:pt x="743328" y="50095"/>
                  </a:lnTo>
                  <a:lnTo>
                    <a:pt x="701839" y="32550"/>
                  </a:lnTo>
                  <a:lnTo>
                    <a:pt x="658607" y="18585"/>
                  </a:lnTo>
                  <a:lnTo>
                    <a:pt x="613816" y="8382"/>
                  </a:lnTo>
                  <a:lnTo>
                    <a:pt x="567650" y="2126"/>
                  </a:lnTo>
                  <a:lnTo>
                    <a:pt x="520293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" name="object 50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5780998" y="2129122"/>
              <a:ext cx="630000" cy="630000"/>
            </a:xfrm>
            <a:prstGeom prst="rect">
              <a:avLst/>
            </a:prstGeom>
          </p:spPr>
        </p:pic>
      </p:grpSp>
      <p:sp>
        <p:nvSpPr>
          <p:cNvPr id="51" name="object 51"/>
          <p:cNvSpPr/>
          <p:nvPr/>
        </p:nvSpPr>
        <p:spPr>
          <a:xfrm>
            <a:off x="4029305" y="1993676"/>
            <a:ext cx="0" cy="2025014"/>
          </a:xfrm>
          <a:custGeom>
            <a:avLst/>
            <a:gdLst/>
            <a:ahLst/>
            <a:cxnLst/>
            <a:rect l="l" t="t" r="r" b="b"/>
            <a:pathLst>
              <a:path h="2025014">
                <a:moveTo>
                  <a:pt x="0" y="0"/>
                </a:moveTo>
                <a:lnTo>
                  <a:pt x="0" y="2024811"/>
                </a:lnTo>
              </a:path>
            </a:pathLst>
          </a:custGeom>
          <a:ln w="38100">
            <a:solidFill>
              <a:srgbClr val="172946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8162694" y="1993676"/>
            <a:ext cx="0" cy="2025014"/>
          </a:xfrm>
          <a:custGeom>
            <a:avLst/>
            <a:gdLst/>
            <a:ahLst/>
            <a:cxnLst/>
            <a:rect l="l" t="t" r="r" b="b"/>
            <a:pathLst>
              <a:path h="2025014">
                <a:moveTo>
                  <a:pt x="0" y="0"/>
                </a:moveTo>
                <a:lnTo>
                  <a:pt x="0" y="2024811"/>
                </a:lnTo>
              </a:path>
            </a:pathLst>
          </a:custGeom>
          <a:ln w="38100">
            <a:solidFill>
              <a:srgbClr val="172946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B9EFB302-A9A3-5CE7-7B46-79CC305040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="" xmlns:a16="http://schemas.microsoft.com/office/drawing/2014/main" id="{8458B3F1-CF73-7776-B9F3-DAB463DE4EF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6111" y="390763"/>
            <a:ext cx="11597769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uk-UA" spc="114" dirty="0"/>
              <a:t>Виявлення злочинів щодо </a:t>
            </a:r>
            <a:br>
              <a:rPr lang="uk-UA" spc="114" dirty="0"/>
            </a:br>
            <a:r>
              <a:rPr lang="uk-UA" spc="114" dirty="0"/>
              <a:t>незаконного зберігання наркотичних речовин</a:t>
            </a:r>
            <a:endParaRPr spc="90" dirty="0"/>
          </a:p>
        </p:txBody>
      </p:sp>
      <p:pic>
        <p:nvPicPr>
          <p:cNvPr id="5" name="Picture 3" descr="C:\Users\Мер\Saved Games\Desktop\трав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175368"/>
            <a:ext cx="3429000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Мер\Saved Games\Desktop\амфі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175368"/>
            <a:ext cx="3866198" cy="5629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95431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12" cy="4603381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20" dirty="0"/>
              <a:t>Кримінальні</a:t>
            </a:r>
            <a:r>
              <a:rPr spc="80" dirty="0"/>
              <a:t> </a:t>
            </a:r>
            <a:r>
              <a:rPr spc="110" dirty="0"/>
              <a:t>правопорушення.</a:t>
            </a:r>
            <a:r>
              <a:rPr spc="50" dirty="0"/>
              <a:t> Виявлено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77383" y="2289140"/>
            <a:ext cx="3173730" cy="1379855"/>
          </a:xfrm>
          <a:prstGeom prst="rect">
            <a:avLst/>
          </a:prstGeom>
        </p:spPr>
        <p:txBody>
          <a:bodyPr vert="horz" wrap="square" lIns="0" tIns="24701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945"/>
              </a:spcBef>
            </a:pPr>
            <a:r>
              <a:rPr lang="uk-UA" sz="4000" b="1" spc="-894" dirty="0" smtClean="0">
                <a:solidFill>
                  <a:srgbClr val="172946"/>
                </a:solidFill>
                <a:latin typeface="Tahoma"/>
                <a:cs typeface="Tahoma"/>
              </a:rPr>
              <a:t>4</a:t>
            </a:r>
            <a:endParaRPr sz="4000" dirty="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655"/>
              </a:spcBef>
            </a:pPr>
            <a:r>
              <a:rPr sz="1400" spc="-60" dirty="0">
                <a:solidFill>
                  <a:srgbClr val="172946"/>
                </a:solidFill>
                <a:latin typeface="Verdana"/>
                <a:cs typeface="Verdana"/>
              </a:rPr>
              <a:t>ст.</a:t>
            </a:r>
            <a:r>
              <a:rPr sz="1400" spc="-12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80" dirty="0">
                <a:solidFill>
                  <a:srgbClr val="172946"/>
                </a:solidFill>
                <a:latin typeface="Verdana"/>
                <a:cs typeface="Verdana"/>
              </a:rPr>
              <a:t>307,</a:t>
            </a:r>
            <a:r>
              <a:rPr sz="1400" spc="-11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60" dirty="0">
                <a:solidFill>
                  <a:srgbClr val="172946"/>
                </a:solidFill>
                <a:latin typeface="Verdana"/>
                <a:cs typeface="Verdana"/>
              </a:rPr>
              <a:t>ст.</a:t>
            </a:r>
            <a:r>
              <a:rPr sz="1400" spc="-12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35" dirty="0">
                <a:solidFill>
                  <a:srgbClr val="172946"/>
                </a:solidFill>
                <a:latin typeface="Verdana"/>
                <a:cs typeface="Verdana"/>
              </a:rPr>
              <a:t>309</a:t>
            </a:r>
            <a:r>
              <a:rPr sz="1400" spc="-10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25" dirty="0">
                <a:solidFill>
                  <a:srgbClr val="172946"/>
                </a:solidFill>
                <a:latin typeface="Verdana"/>
                <a:cs typeface="Verdana"/>
              </a:rPr>
              <a:t>ККУ</a:t>
            </a:r>
            <a:endParaRPr sz="1400" dirty="0">
              <a:latin typeface="Verdana"/>
              <a:cs typeface="Verdana"/>
            </a:endParaRPr>
          </a:p>
          <a:p>
            <a:pPr algn="ctr">
              <a:lnSpc>
                <a:spcPct val="100000"/>
              </a:lnSpc>
            </a:pP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Зберігання</a:t>
            </a:r>
            <a:r>
              <a:rPr sz="1400" spc="3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наркотичних</a:t>
            </a:r>
            <a:r>
              <a:rPr sz="1400" spc="3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речовин</a:t>
            </a:r>
            <a:endParaRPr sz="1400" dirty="0">
              <a:latin typeface="Verdana"/>
              <a:cs typeface="Verdana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442322" y="1335133"/>
            <a:ext cx="1040765" cy="1040765"/>
            <a:chOff x="1442322" y="1335133"/>
            <a:chExt cx="1040765" cy="1040765"/>
          </a:xfrm>
        </p:grpSpPr>
        <p:sp>
          <p:nvSpPr>
            <p:cNvPr id="6" name="object 6"/>
            <p:cNvSpPr/>
            <p:nvPr/>
          </p:nvSpPr>
          <p:spPr>
            <a:xfrm>
              <a:off x="1442322" y="1335133"/>
              <a:ext cx="1040765" cy="1040765"/>
            </a:xfrm>
            <a:custGeom>
              <a:avLst/>
              <a:gdLst/>
              <a:ahLst/>
              <a:cxnLst/>
              <a:rect l="l" t="t" r="r" b="b"/>
              <a:pathLst>
                <a:path w="1040764" h="1040764">
                  <a:moveTo>
                    <a:pt x="520293" y="0"/>
                  </a:moveTo>
                  <a:lnTo>
                    <a:pt x="472936" y="2126"/>
                  </a:lnTo>
                  <a:lnTo>
                    <a:pt x="426770" y="8382"/>
                  </a:lnTo>
                  <a:lnTo>
                    <a:pt x="381978" y="18585"/>
                  </a:lnTo>
                  <a:lnTo>
                    <a:pt x="338746" y="32550"/>
                  </a:lnTo>
                  <a:lnTo>
                    <a:pt x="297255" y="50095"/>
                  </a:lnTo>
                  <a:lnTo>
                    <a:pt x="257691" y="71035"/>
                  </a:lnTo>
                  <a:lnTo>
                    <a:pt x="220236" y="95186"/>
                  </a:lnTo>
                  <a:lnTo>
                    <a:pt x="185075" y="122366"/>
                  </a:lnTo>
                  <a:lnTo>
                    <a:pt x="152390" y="152390"/>
                  </a:lnTo>
                  <a:lnTo>
                    <a:pt x="122366" y="185075"/>
                  </a:lnTo>
                  <a:lnTo>
                    <a:pt x="95186" y="220236"/>
                  </a:lnTo>
                  <a:lnTo>
                    <a:pt x="71035" y="257691"/>
                  </a:lnTo>
                  <a:lnTo>
                    <a:pt x="50095" y="297255"/>
                  </a:lnTo>
                  <a:lnTo>
                    <a:pt x="32550" y="338746"/>
                  </a:lnTo>
                  <a:lnTo>
                    <a:pt x="18585" y="381978"/>
                  </a:lnTo>
                  <a:lnTo>
                    <a:pt x="8382" y="426770"/>
                  </a:lnTo>
                  <a:lnTo>
                    <a:pt x="2126" y="472936"/>
                  </a:lnTo>
                  <a:lnTo>
                    <a:pt x="0" y="520293"/>
                  </a:lnTo>
                  <a:lnTo>
                    <a:pt x="2126" y="567650"/>
                  </a:lnTo>
                  <a:lnTo>
                    <a:pt x="8382" y="613817"/>
                  </a:lnTo>
                  <a:lnTo>
                    <a:pt x="18585" y="658608"/>
                  </a:lnTo>
                  <a:lnTo>
                    <a:pt x="32550" y="701840"/>
                  </a:lnTo>
                  <a:lnTo>
                    <a:pt x="50095" y="743331"/>
                  </a:lnTo>
                  <a:lnTo>
                    <a:pt x="71035" y="782895"/>
                  </a:lnTo>
                  <a:lnTo>
                    <a:pt x="95186" y="820350"/>
                  </a:lnTo>
                  <a:lnTo>
                    <a:pt x="122366" y="855512"/>
                  </a:lnTo>
                  <a:lnTo>
                    <a:pt x="152390" y="888196"/>
                  </a:lnTo>
                  <a:lnTo>
                    <a:pt x="185075" y="918220"/>
                  </a:lnTo>
                  <a:lnTo>
                    <a:pt x="220236" y="945400"/>
                  </a:lnTo>
                  <a:lnTo>
                    <a:pt x="257691" y="969551"/>
                  </a:lnTo>
                  <a:lnTo>
                    <a:pt x="297255" y="990491"/>
                  </a:lnTo>
                  <a:lnTo>
                    <a:pt x="338746" y="1008036"/>
                  </a:lnTo>
                  <a:lnTo>
                    <a:pt x="381978" y="1022001"/>
                  </a:lnTo>
                  <a:lnTo>
                    <a:pt x="426770" y="1032204"/>
                  </a:lnTo>
                  <a:lnTo>
                    <a:pt x="472936" y="1038460"/>
                  </a:lnTo>
                  <a:lnTo>
                    <a:pt x="520293" y="1040587"/>
                  </a:lnTo>
                  <a:lnTo>
                    <a:pt x="567648" y="1038460"/>
                  </a:lnTo>
                  <a:lnTo>
                    <a:pt x="613813" y="1032204"/>
                  </a:lnTo>
                  <a:lnTo>
                    <a:pt x="658602" y="1022001"/>
                  </a:lnTo>
                  <a:lnTo>
                    <a:pt x="701834" y="1008036"/>
                  </a:lnTo>
                  <a:lnTo>
                    <a:pt x="743323" y="990491"/>
                  </a:lnTo>
                  <a:lnTo>
                    <a:pt x="782886" y="969551"/>
                  </a:lnTo>
                  <a:lnTo>
                    <a:pt x="820340" y="945400"/>
                  </a:lnTo>
                  <a:lnTo>
                    <a:pt x="855501" y="918220"/>
                  </a:lnTo>
                  <a:lnTo>
                    <a:pt x="888185" y="888196"/>
                  </a:lnTo>
                  <a:lnTo>
                    <a:pt x="918209" y="855512"/>
                  </a:lnTo>
                  <a:lnTo>
                    <a:pt x="945388" y="820350"/>
                  </a:lnTo>
                  <a:lnTo>
                    <a:pt x="969539" y="782895"/>
                  </a:lnTo>
                  <a:lnTo>
                    <a:pt x="990479" y="743331"/>
                  </a:lnTo>
                  <a:lnTo>
                    <a:pt x="1008023" y="701840"/>
                  </a:lnTo>
                  <a:lnTo>
                    <a:pt x="1021989" y="658608"/>
                  </a:lnTo>
                  <a:lnTo>
                    <a:pt x="1032191" y="613817"/>
                  </a:lnTo>
                  <a:lnTo>
                    <a:pt x="1038448" y="567650"/>
                  </a:lnTo>
                  <a:lnTo>
                    <a:pt x="1040574" y="520293"/>
                  </a:lnTo>
                  <a:lnTo>
                    <a:pt x="1038448" y="472936"/>
                  </a:lnTo>
                  <a:lnTo>
                    <a:pt x="1032191" y="426770"/>
                  </a:lnTo>
                  <a:lnTo>
                    <a:pt x="1021989" y="381978"/>
                  </a:lnTo>
                  <a:lnTo>
                    <a:pt x="1008023" y="338746"/>
                  </a:lnTo>
                  <a:lnTo>
                    <a:pt x="990479" y="297255"/>
                  </a:lnTo>
                  <a:lnTo>
                    <a:pt x="969539" y="257691"/>
                  </a:lnTo>
                  <a:lnTo>
                    <a:pt x="945388" y="220236"/>
                  </a:lnTo>
                  <a:lnTo>
                    <a:pt x="918209" y="185075"/>
                  </a:lnTo>
                  <a:lnTo>
                    <a:pt x="888185" y="152390"/>
                  </a:lnTo>
                  <a:lnTo>
                    <a:pt x="855501" y="122366"/>
                  </a:lnTo>
                  <a:lnTo>
                    <a:pt x="820340" y="95186"/>
                  </a:lnTo>
                  <a:lnTo>
                    <a:pt x="782886" y="71035"/>
                  </a:lnTo>
                  <a:lnTo>
                    <a:pt x="743323" y="50095"/>
                  </a:lnTo>
                  <a:lnTo>
                    <a:pt x="701834" y="32550"/>
                  </a:lnTo>
                  <a:lnTo>
                    <a:pt x="658602" y="18585"/>
                  </a:lnTo>
                  <a:lnTo>
                    <a:pt x="613813" y="8382"/>
                  </a:lnTo>
                  <a:lnTo>
                    <a:pt x="567648" y="2126"/>
                  </a:lnTo>
                  <a:lnTo>
                    <a:pt x="520293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47610" y="1540426"/>
              <a:ext cx="630000" cy="630000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8763967" y="2289140"/>
            <a:ext cx="3025775" cy="1379855"/>
          </a:xfrm>
          <a:prstGeom prst="rect">
            <a:avLst/>
          </a:prstGeom>
        </p:spPr>
        <p:txBody>
          <a:bodyPr vert="horz" wrap="square" lIns="0" tIns="247015" rIns="0" bIns="0" rtlCol="0">
            <a:spAutoFit/>
          </a:bodyPr>
          <a:lstStyle/>
          <a:p>
            <a:pPr marL="756920" algn="l">
              <a:lnSpc>
                <a:spcPct val="100000"/>
              </a:lnSpc>
              <a:spcBef>
                <a:spcPts val="1945"/>
              </a:spcBef>
            </a:pPr>
            <a:r>
              <a:rPr lang="uk-UA" sz="4000" b="1" spc="-894" dirty="0" smtClean="0">
                <a:solidFill>
                  <a:srgbClr val="172946"/>
                </a:solidFill>
                <a:latin typeface="Tahoma"/>
                <a:cs typeface="Tahoma"/>
              </a:rPr>
              <a:t>               4</a:t>
            </a:r>
            <a:endParaRPr sz="4000" dirty="0">
              <a:latin typeface="Tahoma"/>
              <a:cs typeface="Tahoma"/>
            </a:endParaRPr>
          </a:p>
          <a:p>
            <a:pPr marL="15240" marR="5080" indent="-3175">
              <a:lnSpc>
                <a:spcPct val="100000"/>
              </a:lnSpc>
              <a:spcBef>
                <a:spcPts val="655"/>
              </a:spcBef>
            </a:pPr>
            <a:r>
              <a:rPr sz="1400" spc="-60" dirty="0">
                <a:solidFill>
                  <a:srgbClr val="172946"/>
                </a:solidFill>
                <a:latin typeface="Verdana"/>
                <a:cs typeface="Verdana"/>
              </a:rPr>
              <a:t>ст.</a:t>
            </a:r>
            <a:r>
              <a:rPr sz="1400" spc="-12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265" dirty="0">
                <a:solidFill>
                  <a:srgbClr val="172946"/>
                </a:solidFill>
                <a:latin typeface="Verdana"/>
                <a:cs typeface="Verdana"/>
              </a:rPr>
              <a:t>121,</a:t>
            </a:r>
            <a:r>
              <a:rPr sz="1400" spc="-11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60" dirty="0">
                <a:solidFill>
                  <a:srgbClr val="172946"/>
                </a:solidFill>
                <a:latin typeface="Verdana"/>
                <a:cs typeface="Verdana"/>
              </a:rPr>
              <a:t>ст.</a:t>
            </a:r>
            <a:r>
              <a:rPr sz="1400" spc="-12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195" dirty="0">
                <a:solidFill>
                  <a:srgbClr val="172946"/>
                </a:solidFill>
                <a:latin typeface="Verdana"/>
                <a:cs typeface="Verdana"/>
              </a:rPr>
              <a:t>122,</a:t>
            </a:r>
            <a:r>
              <a:rPr sz="1400" spc="-114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60" dirty="0">
                <a:solidFill>
                  <a:srgbClr val="172946"/>
                </a:solidFill>
                <a:latin typeface="Verdana"/>
                <a:cs typeface="Verdana"/>
              </a:rPr>
              <a:t>ст.</a:t>
            </a:r>
            <a:r>
              <a:rPr sz="1400" spc="-12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195" dirty="0">
                <a:solidFill>
                  <a:srgbClr val="172946"/>
                </a:solidFill>
                <a:latin typeface="Verdana"/>
                <a:cs typeface="Verdana"/>
              </a:rPr>
              <a:t>125</a:t>
            </a:r>
            <a:r>
              <a:rPr sz="1400" spc="-10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25" dirty="0">
                <a:solidFill>
                  <a:srgbClr val="172946"/>
                </a:solidFill>
                <a:latin typeface="Verdana"/>
                <a:cs typeface="Verdana"/>
              </a:rPr>
              <a:t>та</a:t>
            </a:r>
            <a:r>
              <a:rPr sz="1400" spc="-11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ст</a:t>
            </a:r>
            <a:r>
              <a:rPr sz="1400" spc="-11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160" dirty="0">
                <a:solidFill>
                  <a:srgbClr val="172946"/>
                </a:solidFill>
                <a:latin typeface="Verdana"/>
                <a:cs typeface="Verdana"/>
              </a:rPr>
              <a:t>128</a:t>
            </a:r>
            <a:r>
              <a:rPr sz="1400" spc="-10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25" dirty="0">
                <a:solidFill>
                  <a:srgbClr val="172946"/>
                </a:solidFill>
                <a:latin typeface="Verdana"/>
                <a:cs typeface="Verdana"/>
              </a:rPr>
              <a:t>ККУ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Нанесення</a:t>
            </a:r>
            <a:r>
              <a:rPr sz="1400" spc="1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тілесних</a:t>
            </a:r>
            <a:r>
              <a:rPr sz="1400" spc="1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ушкоджень</a:t>
            </a:r>
            <a:endParaRPr sz="1400" dirty="0">
              <a:latin typeface="Verdana"/>
              <a:cs typeface="Verdana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9709098" y="1335133"/>
            <a:ext cx="1040765" cy="1040765"/>
            <a:chOff x="9709098" y="1335133"/>
            <a:chExt cx="1040765" cy="1040765"/>
          </a:xfrm>
        </p:grpSpPr>
        <p:sp>
          <p:nvSpPr>
            <p:cNvPr id="10" name="object 10"/>
            <p:cNvSpPr/>
            <p:nvPr/>
          </p:nvSpPr>
          <p:spPr>
            <a:xfrm>
              <a:off x="9709098" y="1335133"/>
              <a:ext cx="1040765" cy="1040765"/>
            </a:xfrm>
            <a:custGeom>
              <a:avLst/>
              <a:gdLst/>
              <a:ahLst/>
              <a:cxnLst/>
              <a:rect l="l" t="t" r="r" b="b"/>
              <a:pathLst>
                <a:path w="1040765" h="1040764">
                  <a:moveTo>
                    <a:pt x="520293" y="0"/>
                  </a:moveTo>
                  <a:lnTo>
                    <a:pt x="472936" y="2126"/>
                  </a:lnTo>
                  <a:lnTo>
                    <a:pt x="426770" y="8382"/>
                  </a:lnTo>
                  <a:lnTo>
                    <a:pt x="381978" y="18585"/>
                  </a:lnTo>
                  <a:lnTo>
                    <a:pt x="338746" y="32550"/>
                  </a:lnTo>
                  <a:lnTo>
                    <a:pt x="297255" y="50095"/>
                  </a:lnTo>
                  <a:lnTo>
                    <a:pt x="257691" y="71035"/>
                  </a:lnTo>
                  <a:lnTo>
                    <a:pt x="220236" y="95186"/>
                  </a:lnTo>
                  <a:lnTo>
                    <a:pt x="185075" y="122366"/>
                  </a:lnTo>
                  <a:lnTo>
                    <a:pt x="152390" y="152390"/>
                  </a:lnTo>
                  <a:lnTo>
                    <a:pt x="122366" y="185075"/>
                  </a:lnTo>
                  <a:lnTo>
                    <a:pt x="95186" y="220236"/>
                  </a:lnTo>
                  <a:lnTo>
                    <a:pt x="71035" y="257691"/>
                  </a:lnTo>
                  <a:lnTo>
                    <a:pt x="50095" y="297255"/>
                  </a:lnTo>
                  <a:lnTo>
                    <a:pt x="32550" y="338746"/>
                  </a:lnTo>
                  <a:lnTo>
                    <a:pt x="18585" y="381978"/>
                  </a:lnTo>
                  <a:lnTo>
                    <a:pt x="8382" y="426770"/>
                  </a:lnTo>
                  <a:lnTo>
                    <a:pt x="2126" y="472936"/>
                  </a:lnTo>
                  <a:lnTo>
                    <a:pt x="0" y="520293"/>
                  </a:lnTo>
                  <a:lnTo>
                    <a:pt x="2126" y="567650"/>
                  </a:lnTo>
                  <a:lnTo>
                    <a:pt x="8382" y="613817"/>
                  </a:lnTo>
                  <a:lnTo>
                    <a:pt x="18585" y="658608"/>
                  </a:lnTo>
                  <a:lnTo>
                    <a:pt x="32550" y="701840"/>
                  </a:lnTo>
                  <a:lnTo>
                    <a:pt x="50095" y="743331"/>
                  </a:lnTo>
                  <a:lnTo>
                    <a:pt x="71035" y="782895"/>
                  </a:lnTo>
                  <a:lnTo>
                    <a:pt x="95186" y="820350"/>
                  </a:lnTo>
                  <a:lnTo>
                    <a:pt x="122366" y="855512"/>
                  </a:lnTo>
                  <a:lnTo>
                    <a:pt x="152390" y="888196"/>
                  </a:lnTo>
                  <a:lnTo>
                    <a:pt x="185075" y="918220"/>
                  </a:lnTo>
                  <a:lnTo>
                    <a:pt x="220236" y="945400"/>
                  </a:lnTo>
                  <a:lnTo>
                    <a:pt x="257691" y="969551"/>
                  </a:lnTo>
                  <a:lnTo>
                    <a:pt x="297255" y="990491"/>
                  </a:lnTo>
                  <a:lnTo>
                    <a:pt x="338746" y="1008036"/>
                  </a:lnTo>
                  <a:lnTo>
                    <a:pt x="381978" y="1022001"/>
                  </a:lnTo>
                  <a:lnTo>
                    <a:pt x="426770" y="1032204"/>
                  </a:lnTo>
                  <a:lnTo>
                    <a:pt x="472936" y="1038460"/>
                  </a:lnTo>
                  <a:lnTo>
                    <a:pt x="520293" y="1040587"/>
                  </a:lnTo>
                  <a:lnTo>
                    <a:pt x="567650" y="1038460"/>
                  </a:lnTo>
                  <a:lnTo>
                    <a:pt x="613816" y="1032204"/>
                  </a:lnTo>
                  <a:lnTo>
                    <a:pt x="658607" y="1022001"/>
                  </a:lnTo>
                  <a:lnTo>
                    <a:pt x="701839" y="1008036"/>
                  </a:lnTo>
                  <a:lnTo>
                    <a:pt x="743328" y="990491"/>
                  </a:lnTo>
                  <a:lnTo>
                    <a:pt x="782892" y="969551"/>
                  </a:lnTo>
                  <a:lnTo>
                    <a:pt x="820346" y="945400"/>
                  </a:lnTo>
                  <a:lnTo>
                    <a:pt x="855506" y="918220"/>
                  </a:lnTo>
                  <a:lnTo>
                    <a:pt x="888190" y="888196"/>
                  </a:lnTo>
                  <a:lnTo>
                    <a:pt x="918213" y="855512"/>
                  </a:lnTo>
                  <a:lnTo>
                    <a:pt x="945391" y="820350"/>
                  </a:lnTo>
                  <a:lnTo>
                    <a:pt x="969542" y="782895"/>
                  </a:lnTo>
                  <a:lnTo>
                    <a:pt x="990481" y="743331"/>
                  </a:lnTo>
                  <a:lnTo>
                    <a:pt x="1008025" y="701840"/>
                  </a:lnTo>
                  <a:lnTo>
                    <a:pt x="1021990" y="658608"/>
                  </a:lnTo>
                  <a:lnTo>
                    <a:pt x="1032192" y="613817"/>
                  </a:lnTo>
                  <a:lnTo>
                    <a:pt x="1038448" y="567650"/>
                  </a:lnTo>
                  <a:lnTo>
                    <a:pt x="1040574" y="520293"/>
                  </a:lnTo>
                  <a:lnTo>
                    <a:pt x="1038448" y="472936"/>
                  </a:lnTo>
                  <a:lnTo>
                    <a:pt x="1032192" y="426770"/>
                  </a:lnTo>
                  <a:lnTo>
                    <a:pt x="1021990" y="381978"/>
                  </a:lnTo>
                  <a:lnTo>
                    <a:pt x="1008025" y="338746"/>
                  </a:lnTo>
                  <a:lnTo>
                    <a:pt x="990481" y="297255"/>
                  </a:lnTo>
                  <a:lnTo>
                    <a:pt x="969542" y="257691"/>
                  </a:lnTo>
                  <a:lnTo>
                    <a:pt x="945391" y="220236"/>
                  </a:lnTo>
                  <a:lnTo>
                    <a:pt x="918213" y="185075"/>
                  </a:lnTo>
                  <a:lnTo>
                    <a:pt x="888190" y="152390"/>
                  </a:lnTo>
                  <a:lnTo>
                    <a:pt x="855506" y="122366"/>
                  </a:lnTo>
                  <a:lnTo>
                    <a:pt x="820346" y="95186"/>
                  </a:lnTo>
                  <a:lnTo>
                    <a:pt x="782892" y="71035"/>
                  </a:lnTo>
                  <a:lnTo>
                    <a:pt x="743328" y="50095"/>
                  </a:lnTo>
                  <a:lnTo>
                    <a:pt x="701839" y="32550"/>
                  </a:lnTo>
                  <a:lnTo>
                    <a:pt x="658607" y="18585"/>
                  </a:lnTo>
                  <a:lnTo>
                    <a:pt x="613816" y="8382"/>
                  </a:lnTo>
                  <a:lnTo>
                    <a:pt x="567650" y="2126"/>
                  </a:lnTo>
                  <a:lnTo>
                    <a:pt x="520293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914387" y="1540426"/>
              <a:ext cx="630000" cy="630000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4785578" y="2289140"/>
            <a:ext cx="2622550" cy="1593215"/>
          </a:xfrm>
          <a:prstGeom prst="rect">
            <a:avLst/>
          </a:prstGeom>
        </p:spPr>
        <p:txBody>
          <a:bodyPr vert="horz" wrap="square" lIns="0" tIns="24701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945"/>
              </a:spcBef>
            </a:pPr>
            <a:r>
              <a:rPr lang="uk-UA" sz="4000" b="1" spc="-894" dirty="0">
                <a:solidFill>
                  <a:srgbClr val="172946"/>
                </a:solidFill>
                <a:latin typeface="Tahoma"/>
                <a:cs typeface="Tahoma"/>
              </a:rPr>
              <a:t>2</a:t>
            </a:r>
            <a:r>
              <a:rPr sz="4000" b="1" spc="35" dirty="0" smtClean="0">
                <a:solidFill>
                  <a:srgbClr val="172946"/>
                </a:solidFill>
                <a:latin typeface="Tahoma"/>
                <a:cs typeface="Tahoma"/>
              </a:rPr>
              <a:t> </a:t>
            </a:r>
            <a:endParaRPr sz="4000" dirty="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655"/>
              </a:spcBef>
            </a:pPr>
            <a:r>
              <a:rPr sz="1400" spc="-60" dirty="0">
                <a:solidFill>
                  <a:srgbClr val="172946"/>
                </a:solidFill>
                <a:latin typeface="Verdana"/>
                <a:cs typeface="Verdana"/>
              </a:rPr>
              <a:t>ст.</a:t>
            </a:r>
            <a:r>
              <a:rPr sz="1400" spc="-12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65" dirty="0">
                <a:solidFill>
                  <a:srgbClr val="172946"/>
                </a:solidFill>
                <a:latin typeface="Verdana"/>
                <a:cs typeface="Verdana"/>
              </a:rPr>
              <a:t>358</a:t>
            </a:r>
            <a:r>
              <a:rPr sz="1400" spc="-10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25" dirty="0">
                <a:solidFill>
                  <a:srgbClr val="172946"/>
                </a:solidFill>
                <a:latin typeface="Verdana"/>
                <a:cs typeface="Verdana"/>
              </a:rPr>
              <a:t>ККУ</a:t>
            </a:r>
            <a:endParaRPr sz="1400" dirty="0">
              <a:latin typeface="Verdana"/>
              <a:cs typeface="Verdana"/>
            </a:endParaRPr>
          </a:p>
          <a:p>
            <a:pPr marL="12700" marR="5080" indent="-635" algn="ctr">
              <a:lnSpc>
                <a:spcPct val="100000"/>
              </a:lnSpc>
            </a:pPr>
            <a:r>
              <a:rPr sz="1400" spc="10" dirty="0">
                <a:solidFill>
                  <a:srgbClr val="172946"/>
                </a:solidFill>
                <a:latin typeface="Verdana"/>
                <a:cs typeface="Verdana"/>
              </a:rPr>
              <a:t>Підроблення</a:t>
            </a:r>
            <a:r>
              <a:rPr sz="1400" spc="11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документів, </a:t>
            </a:r>
            <a:r>
              <a:rPr sz="1400" spc="-30" dirty="0">
                <a:solidFill>
                  <a:srgbClr val="172946"/>
                </a:solidFill>
                <a:latin typeface="Verdana"/>
                <a:cs typeface="Verdana"/>
              </a:rPr>
              <a:t>печаток,</a:t>
            </a:r>
            <a:r>
              <a:rPr sz="1400" spc="-7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штампів</a:t>
            </a:r>
            <a:r>
              <a:rPr sz="1400" spc="-8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25" dirty="0">
                <a:solidFill>
                  <a:srgbClr val="172946"/>
                </a:solidFill>
                <a:latin typeface="Verdana"/>
                <a:cs typeface="Verdana"/>
              </a:rPr>
              <a:t>та</a:t>
            </a:r>
            <a:r>
              <a:rPr sz="1400" spc="-6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бланків</a:t>
            </a:r>
            <a:endParaRPr sz="1400" dirty="0">
              <a:latin typeface="Verdana"/>
              <a:cs typeface="Verdana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4010255" y="1335133"/>
            <a:ext cx="4171950" cy="2113915"/>
            <a:chOff x="4010255" y="1335133"/>
            <a:chExt cx="4171950" cy="2113915"/>
          </a:xfrm>
        </p:grpSpPr>
        <p:sp>
          <p:nvSpPr>
            <p:cNvPr id="14" name="object 14"/>
            <p:cNvSpPr/>
            <p:nvPr/>
          </p:nvSpPr>
          <p:spPr>
            <a:xfrm>
              <a:off x="5575710" y="1335133"/>
              <a:ext cx="1040765" cy="1040765"/>
            </a:xfrm>
            <a:custGeom>
              <a:avLst/>
              <a:gdLst/>
              <a:ahLst/>
              <a:cxnLst/>
              <a:rect l="l" t="t" r="r" b="b"/>
              <a:pathLst>
                <a:path w="1040765" h="1040764">
                  <a:moveTo>
                    <a:pt x="520293" y="0"/>
                  </a:moveTo>
                  <a:lnTo>
                    <a:pt x="472936" y="2126"/>
                  </a:lnTo>
                  <a:lnTo>
                    <a:pt x="426770" y="8382"/>
                  </a:lnTo>
                  <a:lnTo>
                    <a:pt x="381978" y="18585"/>
                  </a:lnTo>
                  <a:lnTo>
                    <a:pt x="338746" y="32550"/>
                  </a:lnTo>
                  <a:lnTo>
                    <a:pt x="297255" y="50095"/>
                  </a:lnTo>
                  <a:lnTo>
                    <a:pt x="257691" y="71035"/>
                  </a:lnTo>
                  <a:lnTo>
                    <a:pt x="220236" y="95186"/>
                  </a:lnTo>
                  <a:lnTo>
                    <a:pt x="185075" y="122366"/>
                  </a:lnTo>
                  <a:lnTo>
                    <a:pt x="152390" y="152390"/>
                  </a:lnTo>
                  <a:lnTo>
                    <a:pt x="122366" y="185075"/>
                  </a:lnTo>
                  <a:lnTo>
                    <a:pt x="95186" y="220236"/>
                  </a:lnTo>
                  <a:lnTo>
                    <a:pt x="71035" y="257691"/>
                  </a:lnTo>
                  <a:lnTo>
                    <a:pt x="50095" y="297255"/>
                  </a:lnTo>
                  <a:lnTo>
                    <a:pt x="32550" y="338746"/>
                  </a:lnTo>
                  <a:lnTo>
                    <a:pt x="18585" y="381978"/>
                  </a:lnTo>
                  <a:lnTo>
                    <a:pt x="8382" y="426770"/>
                  </a:lnTo>
                  <a:lnTo>
                    <a:pt x="2126" y="472936"/>
                  </a:lnTo>
                  <a:lnTo>
                    <a:pt x="0" y="520293"/>
                  </a:lnTo>
                  <a:lnTo>
                    <a:pt x="2126" y="567650"/>
                  </a:lnTo>
                  <a:lnTo>
                    <a:pt x="8382" y="613817"/>
                  </a:lnTo>
                  <a:lnTo>
                    <a:pt x="18585" y="658608"/>
                  </a:lnTo>
                  <a:lnTo>
                    <a:pt x="32550" y="701840"/>
                  </a:lnTo>
                  <a:lnTo>
                    <a:pt x="50095" y="743331"/>
                  </a:lnTo>
                  <a:lnTo>
                    <a:pt x="71035" y="782895"/>
                  </a:lnTo>
                  <a:lnTo>
                    <a:pt x="95186" y="820350"/>
                  </a:lnTo>
                  <a:lnTo>
                    <a:pt x="122366" y="855512"/>
                  </a:lnTo>
                  <a:lnTo>
                    <a:pt x="152390" y="888196"/>
                  </a:lnTo>
                  <a:lnTo>
                    <a:pt x="185075" y="918220"/>
                  </a:lnTo>
                  <a:lnTo>
                    <a:pt x="220236" y="945400"/>
                  </a:lnTo>
                  <a:lnTo>
                    <a:pt x="257691" y="969551"/>
                  </a:lnTo>
                  <a:lnTo>
                    <a:pt x="297255" y="990491"/>
                  </a:lnTo>
                  <a:lnTo>
                    <a:pt x="338746" y="1008036"/>
                  </a:lnTo>
                  <a:lnTo>
                    <a:pt x="381978" y="1022001"/>
                  </a:lnTo>
                  <a:lnTo>
                    <a:pt x="426770" y="1032204"/>
                  </a:lnTo>
                  <a:lnTo>
                    <a:pt x="472936" y="1038460"/>
                  </a:lnTo>
                  <a:lnTo>
                    <a:pt x="520293" y="1040587"/>
                  </a:lnTo>
                  <a:lnTo>
                    <a:pt x="567650" y="1038460"/>
                  </a:lnTo>
                  <a:lnTo>
                    <a:pt x="613816" y="1032204"/>
                  </a:lnTo>
                  <a:lnTo>
                    <a:pt x="658607" y="1022001"/>
                  </a:lnTo>
                  <a:lnTo>
                    <a:pt x="701839" y="1008036"/>
                  </a:lnTo>
                  <a:lnTo>
                    <a:pt x="743328" y="990491"/>
                  </a:lnTo>
                  <a:lnTo>
                    <a:pt x="782892" y="969551"/>
                  </a:lnTo>
                  <a:lnTo>
                    <a:pt x="820346" y="945400"/>
                  </a:lnTo>
                  <a:lnTo>
                    <a:pt x="855506" y="918220"/>
                  </a:lnTo>
                  <a:lnTo>
                    <a:pt x="888190" y="888196"/>
                  </a:lnTo>
                  <a:lnTo>
                    <a:pt x="918213" y="855512"/>
                  </a:lnTo>
                  <a:lnTo>
                    <a:pt x="945391" y="820350"/>
                  </a:lnTo>
                  <a:lnTo>
                    <a:pt x="969542" y="782895"/>
                  </a:lnTo>
                  <a:lnTo>
                    <a:pt x="990481" y="743331"/>
                  </a:lnTo>
                  <a:lnTo>
                    <a:pt x="1008025" y="701840"/>
                  </a:lnTo>
                  <a:lnTo>
                    <a:pt x="1021990" y="658608"/>
                  </a:lnTo>
                  <a:lnTo>
                    <a:pt x="1032192" y="613817"/>
                  </a:lnTo>
                  <a:lnTo>
                    <a:pt x="1038448" y="567650"/>
                  </a:lnTo>
                  <a:lnTo>
                    <a:pt x="1040574" y="520293"/>
                  </a:lnTo>
                  <a:lnTo>
                    <a:pt x="1038448" y="472936"/>
                  </a:lnTo>
                  <a:lnTo>
                    <a:pt x="1032192" y="426770"/>
                  </a:lnTo>
                  <a:lnTo>
                    <a:pt x="1021990" y="381978"/>
                  </a:lnTo>
                  <a:lnTo>
                    <a:pt x="1008025" y="338746"/>
                  </a:lnTo>
                  <a:lnTo>
                    <a:pt x="990481" y="297255"/>
                  </a:lnTo>
                  <a:lnTo>
                    <a:pt x="969542" y="257691"/>
                  </a:lnTo>
                  <a:lnTo>
                    <a:pt x="945391" y="220236"/>
                  </a:lnTo>
                  <a:lnTo>
                    <a:pt x="918213" y="185075"/>
                  </a:lnTo>
                  <a:lnTo>
                    <a:pt x="888190" y="152390"/>
                  </a:lnTo>
                  <a:lnTo>
                    <a:pt x="855506" y="122366"/>
                  </a:lnTo>
                  <a:lnTo>
                    <a:pt x="820346" y="95186"/>
                  </a:lnTo>
                  <a:lnTo>
                    <a:pt x="782892" y="71035"/>
                  </a:lnTo>
                  <a:lnTo>
                    <a:pt x="743328" y="50095"/>
                  </a:lnTo>
                  <a:lnTo>
                    <a:pt x="701839" y="32550"/>
                  </a:lnTo>
                  <a:lnTo>
                    <a:pt x="658607" y="18585"/>
                  </a:lnTo>
                  <a:lnTo>
                    <a:pt x="613816" y="8382"/>
                  </a:lnTo>
                  <a:lnTo>
                    <a:pt x="567650" y="2126"/>
                  </a:lnTo>
                  <a:lnTo>
                    <a:pt x="520293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780998" y="1540426"/>
              <a:ext cx="630000" cy="630000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4029305" y="1404980"/>
              <a:ext cx="0" cy="2025014"/>
            </a:xfrm>
            <a:custGeom>
              <a:avLst/>
              <a:gdLst/>
              <a:ahLst/>
              <a:cxnLst/>
              <a:rect l="l" t="t" r="r" b="b"/>
              <a:pathLst>
                <a:path h="2025014">
                  <a:moveTo>
                    <a:pt x="0" y="0"/>
                  </a:moveTo>
                  <a:lnTo>
                    <a:pt x="0" y="2024824"/>
                  </a:lnTo>
                </a:path>
              </a:pathLst>
            </a:custGeom>
            <a:ln w="38100">
              <a:solidFill>
                <a:srgbClr val="172946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8162693" y="1404980"/>
              <a:ext cx="0" cy="2025014"/>
            </a:xfrm>
            <a:custGeom>
              <a:avLst/>
              <a:gdLst/>
              <a:ahLst/>
              <a:cxnLst/>
              <a:rect l="l" t="t" r="r" b="b"/>
              <a:pathLst>
                <a:path h="2025014">
                  <a:moveTo>
                    <a:pt x="0" y="0"/>
                  </a:moveTo>
                  <a:lnTo>
                    <a:pt x="0" y="2024824"/>
                  </a:lnTo>
                </a:path>
              </a:pathLst>
            </a:custGeom>
            <a:ln w="38100">
              <a:solidFill>
                <a:srgbClr val="172946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1241538" y="5101973"/>
            <a:ext cx="1443355" cy="1379855"/>
          </a:xfrm>
          <a:prstGeom prst="rect">
            <a:avLst/>
          </a:prstGeom>
        </p:spPr>
        <p:txBody>
          <a:bodyPr vert="horz" wrap="square" lIns="0" tIns="24701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945"/>
              </a:spcBef>
            </a:pPr>
            <a:r>
              <a:rPr lang="uk-UA" sz="4000" b="1" spc="-894" dirty="0">
                <a:solidFill>
                  <a:srgbClr val="172946"/>
                </a:solidFill>
                <a:latin typeface="Tahoma"/>
                <a:cs typeface="Tahoma"/>
              </a:rPr>
              <a:t>6</a:t>
            </a:r>
            <a:endParaRPr sz="4000" dirty="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655"/>
              </a:spcBef>
            </a:pPr>
            <a:r>
              <a:rPr sz="1400" spc="-60" dirty="0">
                <a:solidFill>
                  <a:srgbClr val="172946"/>
                </a:solidFill>
                <a:latin typeface="Verdana"/>
                <a:cs typeface="Verdana"/>
              </a:rPr>
              <a:t>ст.</a:t>
            </a:r>
            <a:r>
              <a:rPr sz="1400" spc="-12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160" dirty="0">
                <a:solidFill>
                  <a:srgbClr val="172946"/>
                </a:solidFill>
                <a:latin typeface="Verdana"/>
                <a:cs typeface="Verdana"/>
              </a:rPr>
              <a:t>185</a:t>
            </a:r>
            <a:r>
              <a:rPr sz="1400" spc="-11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25" dirty="0">
                <a:solidFill>
                  <a:srgbClr val="172946"/>
                </a:solidFill>
                <a:latin typeface="Verdana"/>
                <a:cs typeface="Verdana"/>
              </a:rPr>
              <a:t>ККУ</a:t>
            </a:r>
            <a:endParaRPr sz="1400" dirty="0">
              <a:latin typeface="Verdana"/>
              <a:cs typeface="Verdana"/>
            </a:endParaRPr>
          </a:p>
          <a:p>
            <a:pPr algn="ctr">
              <a:lnSpc>
                <a:spcPct val="100000"/>
              </a:lnSpc>
            </a:pP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Крадіжка</a:t>
            </a:r>
            <a:endParaRPr sz="1400" dirty="0">
              <a:latin typeface="Verdana"/>
              <a:cs typeface="Verdana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1442322" y="4147969"/>
            <a:ext cx="1040765" cy="1040765"/>
            <a:chOff x="1442322" y="4147969"/>
            <a:chExt cx="1040765" cy="1040765"/>
          </a:xfrm>
        </p:grpSpPr>
        <p:sp>
          <p:nvSpPr>
            <p:cNvPr id="20" name="object 20"/>
            <p:cNvSpPr/>
            <p:nvPr/>
          </p:nvSpPr>
          <p:spPr>
            <a:xfrm>
              <a:off x="1442322" y="4147969"/>
              <a:ext cx="1040765" cy="1040765"/>
            </a:xfrm>
            <a:custGeom>
              <a:avLst/>
              <a:gdLst/>
              <a:ahLst/>
              <a:cxnLst/>
              <a:rect l="l" t="t" r="r" b="b"/>
              <a:pathLst>
                <a:path w="1040764" h="1040764">
                  <a:moveTo>
                    <a:pt x="520293" y="0"/>
                  </a:moveTo>
                  <a:lnTo>
                    <a:pt x="472936" y="2126"/>
                  </a:lnTo>
                  <a:lnTo>
                    <a:pt x="426770" y="8382"/>
                  </a:lnTo>
                  <a:lnTo>
                    <a:pt x="381978" y="18585"/>
                  </a:lnTo>
                  <a:lnTo>
                    <a:pt x="338746" y="32550"/>
                  </a:lnTo>
                  <a:lnTo>
                    <a:pt x="297255" y="50095"/>
                  </a:lnTo>
                  <a:lnTo>
                    <a:pt x="257691" y="71035"/>
                  </a:lnTo>
                  <a:lnTo>
                    <a:pt x="220236" y="95186"/>
                  </a:lnTo>
                  <a:lnTo>
                    <a:pt x="185075" y="122366"/>
                  </a:lnTo>
                  <a:lnTo>
                    <a:pt x="152390" y="152390"/>
                  </a:lnTo>
                  <a:lnTo>
                    <a:pt x="122366" y="185075"/>
                  </a:lnTo>
                  <a:lnTo>
                    <a:pt x="95186" y="220236"/>
                  </a:lnTo>
                  <a:lnTo>
                    <a:pt x="71035" y="257691"/>
                  </a:lnTo>
                  <a:lnTo>
                    <a:pt x="50095" y="297255"/>
                  </a:lnTo>
                  <a:lnTo>
                    <a:pt x="32550" y="338746"/>
                  </a:lnTo>
                  <a:lnTo>
                    <a:pt x="18585" y="381978"/>
                  </a:lnTo>
                  <a:lnTo>
                    <a:pt x="8382" y="426770"/>
                  </a:lnTo>
                  <a:lnTo>
                    <a:pt x="2126" y="472936"/>
                  </a:lnTo>
                  <a:lnTo>
                    <a:pt x="0" y="520293"/>
                  </a:lnTo>
                  <a:lnTo>
                    <a:pt x="2126" y="567650"/>
                  </a:lnTo>
                  <a:lnTo>
                    <a:pt x="8382" y="613817"/>
                  </a:lnTo>
                  <a:lnTo>
                    <a:pt x="18585" y="658608"/>
                  </a:lnTo>
                  <a:lnTo>
                    <a:pt x="32550" y="701840"/>
                  </a:lnTo>
                  <a:lnTo>
                    <a:pt x="50095" y="743331"/>
                  </a:lnTo>
                  <a:lnTo>
                    <a:pt x="71035" y="782895"/>
                  </a:lnTo>
                  <a:lnTo>
                    <a:pt x="95186" y="820350"/>
                  </a:lnTo>
                  <a:lnTo>
                    <a:pt x="122366" y="855512"/>
                  </a:lnTo>
                  <a:lnTo>
                    <a:pt x="152390" y="888196"/>
                  </a:lnTo>
                  <a:lnTo>
                    <a:pt x="185075" y="918220"/>
                  </a:lnTo>
                  <a:lnTo>
                    <a:pt x="220236" y="945400"/>
                  </a:lnTo>
                  <a:lnTo>
                    <a:pt x="257691" y="969551"/>
                  </a:lnTo>
                  <a:lnTo>
                    <a:pt x="297255" y="990491"/>
                  </a:lnTo>
                  <a:lnTo>
                    <a:pt x="338746" y="1008036"/>
                  </a:lnTo>
                  <a:lnTo>
                    <a:pt x="381978" y="1022001"/>
                  </a:lnTo>
                  <a:lnTo>
                    <a:pt x="426770" y="1032204"/>
                  </a:lnTo>
                  <a:lnTo>
                    <a:pt x="472936" y="1038460"/>
                  </a:lnTo>
                  <a:lnTo>
                    <a:pt x="520293" y="1040587"/>
                  </a:lnTo>
                  <a:lnTo>
                    <a:pt x="567648" y="1038460"/>
                  </a:lnTo>
                  <a:lnTo>
                    <a:pt x="613813" y="1032204"/>
                  </a:lnTo>
                  <a:lnTo>
                    <a:pt x="658602" y="1022001"/>
                  </a:lnTo>
                  <a:lnTo>
                    <a:pt x="701834" y="1008036"/>
                  </a:lnTo>
                  <a:lnTo>
                    <a:pt x="743323" y="990491"/>
                  </a:lnTo>
                  <a:lnTo>
                    <a:pt x="782886" y="969551"/>
                  </a:lnTo>
                  <a:lnTo>
                    <a:pt x="820340" y="945400"/>
                  </a:lnTo>
                  <a:lnTo>
                    <a:pt x="855501" y="918220"/>
                  </a:lnTo>
                  <a:lnTo>
                    <a:pt x="888185" y="888196"/>
                  </a:lnTo>
                  <a:lnTo>
                    <a:pt x="918209" y="855512"/>
                  </a:lnTo>
                  <a:lnTo>
                    <a:pt x="945388" y="820350"/>
                  </a:lnTo>
                  <a:lnTo>
                    <a:pt x="969539" y="782895"/>
                  </a:lnTo>
                  <a:lnTo>
                    <a:pt x="990479" y="743331"/>
                  </a:lnTo>
                  <a:lnTo>
                    <a:pt x="1008023" y="701840"/>
                  </a:lnTo>
                  <a:lnTo>
                    <a:pt x="1021989" y="658608"/>
                  </a:lnTo>
                  <a:lnTo>
                    <a:pt x="1032191" y="613817"/>
                  </a:lnTo>
                  <a:lnTo>
                    <a:pt x="1038448" y="567650"/>
                  </a:lnTo>
                  <a:lnTo>
                    <a:pt x="1040574" y="520293"/>
                  </a:lnTo>
                  <a:lnTo>
                    <a:pt x="1038448" y="472936"/>
                  </a:lnTo>
                  <a:lnTo>
                    <a:pt x="1032191" y="426770"/>
                  </a:lnTo>
                  <a:lnTo>
                    <a:pt x="1021989" y="381978"/>
                  </a:lnTo>
                  <a:lnTo>
                    <a:pt x="1008023" y="338746"/>
                  </a:lnTo>
                  <a:lnTo>
                    <a:pt x="990479" y="297255"/>
                  </a:lnTo>
                  <a:lnTo>
                    <a:pt x="969539" y="257691"/>
                  </a:lnTo>
                  <a:lnTo>
                    <a:pt x="945388" y="220236"/>
                  </a:lnTo>
                  <a:lnTo>
                    <a:pt x="918209" y="185075"/>
                  </a:lnTo>
                  <a:lnTo>
                    <a:pt x="888185" y="152390"/>
                  </a:lnTo>
                  <a:lnTo>
                    <a:pt x="855501" y="122366"/>
                  </a:lnTo>
                  <a:lnTo>
                    <a:pt x="820340" y="95186"/>
                  </a:lnTo>
                  <a:lnTo>
                    <a:pt x="782886" y="71035"/>
                  </a:lnTo>
                  <a:lnTo>
                    <a:pt x="743323" y="50095"/>
                  </a:lnTo>
                  <a:lnTo>
                    <a:pt x="701834" y="32550"/>
                  </a:lnTo>
                  <a:lnTo>
                    <a:pt x="658602" y="18585"/>
                  </a:lnTo>
                  <a:lnTo>
                    <a:pt x="613813" y="8382"/>
                  </a:lnTo>
                  <a:lnTo>
                    <a:pt x="567648" y="2126"/>
                  </a:lnTo>
                  <a:lnTo>
                    <a:pt x="520293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47610" y="4353262"/>
              <a:ext cx="630000" cy="630000"/>
            </a:xfrm>
            <a:prstGeom prst="rect">
              <a:avLst/>
            </a:prstGeom>
          </p:spPr>
        </p:pic>
      </p:grpSp>
      <p:sp>
        <p:nvSpPr>
          <p:cNvPr id="22" name="object 22"/>
          <p:cNvSpPr txBox="1"/>
          <p:nvPr/>
        </p:nvSpPr>
        <p:spPr>
          <a:xfrm>
            <a:off x="9011930" y="5101973"/>
            <a:ext cx="2433320" cy="1379855"/>
          </a:xfrm>
          <a:prstGeom prst="rect">
            <a:avLst/>
          </a:prstGeom>
        </p:spPr>
        <p:txBody>
          <a:bodyPr vert="horz" wrap="square" lIns="0" tIns="24701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1945"/>
              </a:spcBef>
            </a:pPr>
            <a:r>
              <a:rPr sz="4000" b="1" spc="-894" dirty="0">
                <a:solidFill>
                  <a:srgbClr val="172946"/>
                </a:solidFill>
                <a:latin typeface="Tahoma"/>
                <a:cs typeface="Tahoma"/>
              </a:rPr>
              <a:t>1</a:t>
            </a:r>
            <a:r>
              <a:rPr sz="4000" b="1" spc="35" dirty="0">
                <a:solidFill>
                  <a:srgbClr val="172946"/>
                </a:solidFill>
                <a:latin typeface="Tahoma"/>
                <a:cs typeface="Tahoma"/>
              </a:rPr>
              <a:t> </a:t>
            </a:r>
            <a:endParaRPr sz="4000" dirty="0">
              <a:latin typeface="Tahoma"/>
              <a:cs typeface="Tahoma"/>
            </a:endParaRPr>
          </a:p>
          <a:p>
            <a:pPr marL="635" algn="ctr">
              <a:lnSpc>
                <a:spcPct val="100000"/>
              </a:lnSpc>
              <a:spcBef>
                <a:spcPts val="655"/>
              </a:spcBef>
            </a:pPr>
            <a:r>
              <a:rPr sz="1400" spc="-60" dirty="0">
                <a:solidFill>
                  <a:srgbClr val="172946"/>
                </a:solidFill>
                <a:latin typeface="Verdana"/>
                <a:cs typeface="Verdana"/>
              </a:rPr>
              <a:t>ст.</a:t>
            </a:r>
            <a:r>
              <a:rPr sz="1400" spc="-13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lang="uk-UA" sz="1400" spc="-310" dirty="0" smtClean="0">
                <a:solidFill>
                  <a:srgbClr val="172946"/>
                </a:solidFill>
                <a:latin typeface="Verdana"/>
                <a:cs typeface="Verdana"/>
              </a:rPr>
              <a:t>186</a:t>
            </a:r>
            <a:r>
              <a:rPr sz="1400" spc="-130" dirty="0" smtClean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25" dirty="0">
                <a:solidFill>
                  <a:srgbClr val="172946"/>
                </a:solidFill>
                <a:latin typeface="Verdana"/>
                <a:cs typeface="Verdana"/>
              </a:rPr>
              <a:t>ККУ</a:t>
            </a:r>
            <a:endParaRPr sz="1400" dirty="0">
              <a:latin typeface="Verdana"/>
              <a:cs typeface="Verdana"/>
            </a:endParaRPr>
          </a:p>
          <a:p>
            <a:pPr algn="ctr">
              <a:lnSpc>
                <a:spcPct val="100000"/>
              </a:lnSpc>
            </a:pPr>
            <a:r>
              <a:rPr lang="uk-UA" sz="1400" dirty="0" smtClean="0">
                <a:solidFill>
                  <a:srgbClr val="172946"/>
                </a:solidFill>
                <a:latin typeface="Verdana"/>
                <a:cs typeface="Verdana"/>
              </a:rPr>
              <a:t>Грабіж</a:t>
            </a:r>
            <a:endParaRPr sz="1400" dirty="0">
              <a:latin typeface="Verdana"/>
              <a:cs typeface="Verdana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9709098" y="4147969"/>
            <a:ext cx="1040765" cy="1040765"/>
            <a:chOff x="9709098" y="4147969"/>
            <a:chExt cx="1040765" cy="1040765"/>
          </a:xfrm>
        </p:grpSpPr>
        <p:sp>
          <p:nvSpPr>
            <p:cNvPr id="24" name="object 24"/>
            <p:cNvSpPr/>
            <p:nvPr/>
          </p:nvSpPr>
          <p:spPr>
            <a:xfrm>
              <a:off x="9709098" y="4147969"/>
              <a:ext cx="1040765" cy="1040765"/>
            </a:xfrm>
            <a:custGeom>
              <a:avLst/>
              <a:gdLst/>
              <a:ahLst/>
              <a:cxnLst/>
              <a:rect l="l" t="t" r="r" b="b"/>
              <a:pathLst>
                <a:path w="1040765" h="1040764">
                  <a:moveTo>
                    <a:pt x="520293" y="0"/>
                  </a:moveTo>
                  <a:lnTo>
                    <a:pt x="472936" y="2126"/>
                  </a:lnTo>
                  <a:lnTo>
                    <a:pt x="426770" y="8382"/>
                  </a:lnTo>
                  <a:lnTo>
                    <a:pt x="381978" y="18585"/>
                  </a:lnTo>
                  <a:lnTo>
                    <a:pt x="338746" y="32550"/>
                  </a:lnTo>
                  <a:lnTo>
                    <a:pt x="297255" y="50095"/>
                  </a:lnTo>
                  <a:lnTo>
                    <a:pt x="257691" y="71035"/>
                  </a:lnTo>
                  <a:lnTo>
                    <a:pt x="220236" y="95186"/>
                  </a:lnTo>
                  <a:lnTo>
                    <a:pt x="185075" y="122366"/>
                  </a:lnTo>
                  <a:lnTo>
                    <a:pt x="152390" y="152390"/>
                  </a:lnTo>
                  <a:lnTo>
                    <a:pt x="122366" y="185075"/>
                  </a:lnTo>
                  <a:lnTo>
                    <a:pt x="95186" y="220236"/>
                  </a:lnTo>
                  <a:lnTo>
                    <a:pt x="71035" y="257691"/>
                  </a:lnTo>
                  <a:lnTo>
                    <a:pt x="50095" y="297255"/>
                  </a:lnTo>
                  <a:lnTo>
                    <a:pt x="32550" y="338746"/>
                  </a:lnTo>
                  <a:lnTo>
                    <a:pt x="18585" y="381978"/>
                  </a:lnTo>
                  <a:lnTo>
                    <a:pt x="8382" y="426770"/>
                  </a:lnTo>
                  <a:lnTo>
                    <a:pt x="2126" y="472936"/>
                  </a:lnTo>
                  <a:lnTo>
                    <a:pt x="0" y="520293"/>
                  </a:lnTo>
                  <a:lnTo>
                    <a:pt x="2126" y="567650"/>
                  </a:lnTo>
                  <a:lnTo>
                    <a:pt x="8382" y="613817"/>
                  </a:lnTo>
                  <a:lnTo>
                    <a:pt x="18585" y="658608"/>
                  </a:lnTo>
                  <a:lnTo>
                    <a:pt x="32550" y="701840"/>
                  </a:lnTo>
                  <a:lnTo>
                    <a:pt x="50095" y="743331"/>
                  </a:lnTo>
                  <a:lnTo>
                    <a:pt x="71035" y="782895"/>
                  </a:lnTo>
                  <a:lnTo>
                    <a:pt x="95186" y="820350"/>
                  </a:lnTo>
                  <a:lnTo>
                    <a:pt x="122366" y="855512"/>
                  </a:lnTo>
                  <a:lnTo>
                    <a:pt x="152390" y="888196"/>
                  </a:lnTo>
                  <a:lnTo>
                    <a:pt x="185075" y="918220"/>
                  </a:lnTo>
                  <a:lnTo>
                    <a:pt x="220236" y="945400"/>
                  </a:lnTo>
                  <a:lnTo>
                    <a:pt x="257691" y="969551"/>
                  </a:lnTo>
                  <a:lnTo>
                    <a:pt x="297255" y="990491"/>
                  </a:lnTo>
                  <a:lnTo>
                    <a:pt x="338746" y="1008036"/>
                  </a:lnTo>
                  <a:lnTo>
                    <a:pt x="381978" y="1022001"/>
                  </a:lnTo>
                  <a:lnTo>
                    <a:pt x="426770" y="1032204"/>
                  </a:lnTo>
                  <a:lnTo>
                    <a:pt x="472936" y="1038460"/>
                  </a:lnTo>
                  <a:lnTo>
                    <a:pt x="520293" y="1040587"/>
                  </a:lnTo>
                  <a:lnTo>
                    <a:pt x="567650" y="1038460"/>
                  </a:lnTo>
                  <a:lnTo>
                    <a:pt x="613816" y="1032204"/>
                  </a:lnTo>
                  <a:lnTo>
                    <a:pt x="658607" y="1022001"/>
                  </a:lnTo>
                  <a:lnTo>
                    <a:pt x="701839" y="1008036"/>
                  </a:lnTo>
                  <a:lnTo>
                    <a:pt x="743328" y="990491"/>
                  </a:lnTo>
                  <a:lnTo>
                    <a:pt x="782892" y="969551"/>
                  </a:lnTo>
                  <a:lnTo>
                    <a:pt x="820346" y="945400"/>
                  </a:lnTo>
                  <a:lnTo>
                    <a:pt x="855506" y="918220"/>
                  </a:lnTo>
                  <a:lnTo>
                    <a:pt x="888190" y="888196"/>
                  </a:lnTo>
                  <a:lnTo>
                    <a:pt x="918213" y="855512"/>
                  </a:lnTo>
                  <a:lnTo>
                    <a:pt x="945391" y="820350"/>
                  </a:lnTo>
                  <a:lnTo>
                    <a:pt x="969542" y="782895"/>
                  </a:lnTo>
                  <a:lnTo>
                    <a:pt x="990481" y="743331"/>
                  </a:lnTo>
                  <a:lnTo>
                    <a:pt x="1008025" y="701840"/>
                  </a:lnTo>
                  <a:lnTo>
                    <a:pt x="1021990" y="658608"/>
                  </a:lnTo>
                  <a:lnTo>
                    <a:pt x="1032192" y="613817"/>
                  </a:lnTo>
                  <a:lnTo>
                    <a:pt x="1038448" y="567650"/>
                  </a:lnTo>
                  <a:lnTo>
                    <a:pt x="1040574" y="520293"/>
                  </a:lnTo>
                  <a:lnTo>
                    <a:pt x="1038448" y="472936"/>
                  </a:lnTo>
                  <a:lnTo>
                    <a:pt x="1032192" y="426770"/>
                  </a:lnTo>
                  <a:lnTo>
                    <a:pt x="1021990" y="381978"/>
                  </a:lnTo>
                  <a:lnTo>
                    <a:pt x="1008025" y="338746"/>
                  </a:lnTo>
                  <a:lnTo>
                    <a:pt x="990481" y="297255"/>
                  </a:lnTo>
                  <a:lnTo>
                    <a:pt x="969542" y="257691"/>
                  </a:lnTo>
                  <a:lnTo>
                    <a:pt x="945391" y="220236"/>
                  </a:lnTo>
                  <a:lnTo>
                    <a:pt x="918213" y="185075"/>
                  </a:lnTo>
                  <a:lnTo>
                    <a:pt x="888190" y="152390"/>
                  </a:lnTo>
                  <a:lnTo>
                    <a:pt x="855506" y="122366"/>
                  </a:lnTo>
                  <a:lnTo>
                    <a:pt x="820346" y="95186"/>
                  </a:lnTo>
                  <a:lnTo>
                    <a:pt x="782892" y="71035"/>
                  </a:lnTo>
                  <a:lnTo>
                    <a:pt x="743328" y="50095"/>
                  </a:lnTo>
                  <a:lnTo>
                    <a:pt x="701839" y="32550"/>
                  </a:lnTo>
                  <a:lnTo>
                    <a:pt x="658607" y="18585"/>
                  </a:lnTo>
                  <a:lnTo>
                    <a:pt x="613816" y="8382"/>
                  </a:lnTo>
                  <a:lnTo>
                    <a:pt x="567650" y="2126"/>
                  </a:lnTo>
                  <a:lnTo>
                    <a:pt x="520293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914387" y="4353262"/>
              <a:ext cx="630000" cy="630000"/>
            </a:xfrm>
            <a:prstGeom prst="rect">
              <a:avLst/>
            </a:prstGeom>
          </p:spPr>
        </p:pic>
      </p:grpSp>
      <p:sp>
        <p:nvSpPr>
          <p:cNvPr id="26" name="object 26"/>
          <p:cNvSpPr txBox="1"/>
          <p:nvPr/>
        </p:nvSpPr>
        <p:spPr>
          <a:xfrm>
            <a:off x="5374925" y="5101973"/>
            <a:ext cx="1443355" cy="1379855"/>
          </a:xfrm>
          <a:prstGeom prst="rect">
            <a:avLst/>
          </a:prstGeom>
        </p:spPr>
        <p:txBody>
          <a:bodyPr vert="horz" wrap="square" lIns="0" tIns="24701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945"/>
              </a:spcBef>
            </a:pPr>
            <a:r>
              <a:rPr lang="uk-UA" sz="4000" b="1" spc="-894" dirty="0">
                <a:solidFill>
                  <a:srgbClr val="172946"/>
                </a:solidFill>
                <a:latin typeface="Tahoma"/>
                <a:cs typeface="Tahoma"/>
              </a:rPr>
              <a:t>1</a:t>
            </a:r>
            <a:endParaRPr sz="4000" dirty="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655"/>
              </a:spcBef>
            </a:pPr>
            <a:r>
              <a:rPr sz="1400" spc="-60" dirty="0">
                <a:solidFill>
                  <a:srgbClr val="172946"/>
                </a:solidFill>
                <a:latin typeface="Verdana"/>
                <a:cs typeface="Verdana"/>
              </a:rPr>
              <a:t>ст.</a:t>
            </a:r>
            <a:r>
              <a:rPr sz="1400" spc="-12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60" dirty="0">
                <a:solidFill>
                  <a:srgbClr val="172946"/>
                </a:solidFill>
                <a:latin typeface="Verdana"/>
                <a:cs typeface="Verdana"/>
              </a:rPr>
              <a:t>296</a:t>
            </a:r>
            <a:r>
              <a:rPr sz="1400" spc="-10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25" dirty="0">
                <a:solidFill>
                  <a:srgbClr val="172946"/>
                </a:solidFill>
                <a:latin typeface="Verdana"/>
                <a:cs typeface="Verdana"/>
              </a:rPr>
              <a:t>ККУ</a:t>
            </a:r>
            <a:endParaRPr sz="1400" dirty="0">
              <a:latin typeface="Verdana"/>
              <a:cs typeface="Verdana"/>
            </a:endParaRPr>
          </a:p>
          <a:p>
            <a:pPr algn="ctr">
              <a:lnSpc>
                <a:spcPct val="100000"/>
              </a:lnSpc>
            </a:pP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Хуліганство</a:t>
            </a:r>
            <a:endParaRPr sz="1400" dirty="0">
              <a:latin typeface="Verdana"/>
              <a:cs typeface="Verdana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4010255" y="4147969"/>
            <a:ext cx="4171950" cy="2094864"/>
            <a:chOff x="4010255" y="4147969"/>
            <a:chExt cx="4171950" cy="2094864"/>
          </a:xfrm>
        </p:grpSpPr>
        <p:sp>
          <p:nvSpPr>
            <p:cNvPr id="28" name="object 28"/>
            <p:cNvSpPr/>
            <p:nvPr/>
          </p:nvSpPr>
          <p:spPr>
            <a:xfrm>
              <a:off x="5575710" y="4147969"/>
              <a:ext cx="1040765" cy="1040765"/>
            </a:xfrm>
            <a:custGeom>
              <a:avLst/>
              <a:gdLst/>
              <a:ahLst/>
              <a:cxnLst/>
              <a:rect l="l" t="t" r="r" b="b"/>
              <a:pathLst>
                <a:path w="1040765" h="1040764">
                  <a:moveTo>
                    <a:pt x="520293" y="0"/>
                  </a:moveTo>
                  <a:lnTo>
                    <a:pt x="472936" y="2126"/>
                  </a:lnTo>
                  <a:lnTo>
                    <a:pt x="426770" y="8382"/>
                  </a:lnTo>
                  <a:lnTo>
                    <a:pt x="381978" y="18585"/>
                  </a:lnTo>
                  <a:lnTo>
                    <a:pt x="338746" y="32550"/>
                  </a:lnTo>
                  <a:lnTo>
                    <a:pt x="297255" y="50095"/>
                  </a:lnTo>
                  <a:lnTo>
                    <a:pt x="257691" y="71035"/>
                  </a:lnTo>
                  <a:lnTo>
                    <a:pt x="220236" y="95186"/>
                  </a:lnTo>
                  <a:lnTo>
                    <a:pt x="185075" y="122366"/>
                  </a:lnTo>
                  <a:lnTo>
                    <a:pt x="152390" y="152390"/>
                  </a:lnTo>
                  <a:lnTo>
                    <a:pt x="122366" y="185075"/>
                  </a:lnTo>
                  <a:lnTo>
                    <a:pt x="95186" y="220236"/>
                  </a:lnTo>
                  <a:lnTo>
                    <a:pt x="71035" y="257691"/>
                  </a:lnTo>
                  <a:lnTo>
                    <a:pt x="50095" y="297255"/>
                  </a:lnTo>
                  <a:lnTo>
                    <a:pt x="32550" y="338746"/>
                  </a:lnTo>
                  <a:lnTo>
                    <a:pt x="18585" y="381978"/>
                  </a:lnTo>
                  <a:lnTo>
                    <a:pt x="8382" y="426770"/>
                  </a:lnTo>
                  <a:lnTo>
                    <a:pt x="2126" y="472936"/>
                  </a:lnTo>
                  <a:lnTo>
                    <a:pt x="0" y="520293"/>
                  </a:lnTo>
                  <a:lnTo>
                    <a:pt x="2126" y="567650"/>
                  </a:lnTo>
                  <a:lnTo>
                    <a:pt x="8382" y="613817"/>
                  </a:lnTo>
                  <a:lnTo>
                    <a:pt x="18585" y="658608"/>
                  </a:lnTo>
                  <a:lnTo>
                    <a:pt x="32550" y="701840"/>
                  </a:lnTo>
                  <a:lnTo>
                    <a:pt x="50095" y="743331"/>
                  </a:lnTo>
                  <a:lnTo>
                    <a:pt x="71035" y="782895"/>
                  </a:lnTo>
                  <a:lnTo>
                    <a:pt x="95186" y="820350"/>
                  </a:lnTo>
                  <a:lnTo>
                    <a:pt x="122366" y="855512"/>
                  </a:lnTo>
                  <a:lnTo>
                    <a:pt x="152390" y="888196"/>
                  </a:lnTo>
                  <a:lnTo>
                    <a:pt x="185075" y="918220"/>
                  </a:lnTo>
                  <a:lnTo>
                    <a:pt x="220236" y="945400"/>
                  </a:lnTo>
                  <a:lnTo>
                    <a:pt x="257691" y="969551"/>
                  </a:lnTo>
                  <a:lnTo>
                    <a:pt x="297255" y="990491"/>
                  </a:lnTo>
                  <a:lnTo>
                    <a:pt x="338746" y="1008036"/>
                  </a:lnTo>
                  <a:lnTo>
                    <a:pt x="381978" y="1022001"/>
                  </a:lnTo>
                  <a:lnTo>
                    <a:pt x="426770" y="1032204"/>
                  </a:lnTo>
                  <a:lnTo>
                    <a:pt x="472936" y="1038460"/>
                  </a:lnTo>
                  <a:lnTo>
                    <a:pt x="520293" y="1040587"/>
                  </a:lnTo>
                  <a:lnTo>
                    <a:pt x="567650" y="1038460"/>
                  </a:lnTo>
                  <a:lnTo>
                    <a:pt x="613816" y="1032204"/>
                  </a:lnTo>
                  <a:lnTo>
                    <a:pt x="658607" y="1022001"/>
                  </a:lnTo>
                  <a:lnTo>
                    <a:pt x="701839" y="1008036"/>
                  </a:lnTo>
                  <a:lnTo>
                    <a:pt x="743328" y="990491"/>
                  </a:lnTo>
                  <a:lnTo>
                    <a:pt x="782892" y="969551"/>
                  </a:lnTo>
                  <a:lnTo>
                    <a:pt x="820346" y="945400"/>
                  </a:lnTo>
                  <a:lnTo>
                    <a:pt x="855506" y="918220"/>
                  </a:lnTo>
                  <a:lnTo>
                    <a:pt x="888190" y="888196"/>
                  </a:lnTo>
                  <a:lnTo>
                    <a:pt x="918213" y="855512"/>
                  </a:lnTo>
                  <a:lnTo>
                    <a:pt x="945391" y="820350"/>
                  </a:lnTo>
                  <a:lnTo>
                    <a:pt x="969542" y="782895"/>
                  </a:lnTo>
                  <a:lnTo>
                    <a:pt x="990481" y="743331"/>
                  </a:lnTo>
                  <a:lnTo>
                    <a:pt x="1008025" y="701840"/>
                  </a:lnTo>
                  <a:lnTo>
                    <a:pt x="1021990" y="658608"/>
                  </a:lnTo>
                  <a:lnTo>
                    <a:pt x="1032192" y="613817"/>
                  </a:lnTo>
                  <a:lnTo>
                    <a:pt x="1038448" y="567650"/>
                  </a:lnTo>
                  <a:lnTo>
                    <a:pt x="1040574" y="520293"/>
                  </a:lnTo>
                  <a:lnTo>
                    <a:pt x="1038448" y="472936"/>
                  </a:lnTo>
                  <a:lnTo>
                    <a:pt x="1032192" y="426770"/>
                  </a:lnTo>
                  <a:lnTo>
                    <a:pt x="1021990" y="381978"/>
                  </a:lnTo>
                  <a:lnTo>
                    <a:pt x="1008025" y="338746"/>
                  </a:lnTo>
                  <a:lnTo>
                    <a:pt x="990481" y="297255"/>
                  </a:lnTo>
                  <a:lnTo>
                    <a:pt x="969542" y="257691"/>
                  </a:lnTo>
                  <a:lnTo>
                    <a:pt x="945391" y="220236"/>
                  </a:lnTo>
                  <a:lnTo>
                    <a:pt x="918213" y="185075"/>
                  </a:lnTo>
                  <a:lnTo>
                    <a:pt x="888190" y="152390"/>
                  </a:lnTo>
                  <a:lnTo>
                    <a:pt x="855506" y="122366"/>
                  </a:lnTo>
                  <a:lnTo>
                    <a:pt x="820346" y="95186"/>
                  </a:lnTo>
                  <a:lnTo>
                    <a:pt x="782892" y="71035"/>
                  </a:lnTo>
                  <a:lnTo>
                    <a:pt x="743328" y="50095"/>
                  </a:lnTo>
                  <a:lnTo>
                    <a:pt x="701839" y="32550"/>
                  </a:lnTo>
                  <a:lnTo>
                    <a:pt x="658607" y="18585"/>
                  </a:lnTo>
                  <a:lnTo>
                    <a:pt x="613816" y="8382"/>
                  </a:lnTo>
                  <a:lnTo>
                    <a:pt x="567650" y="2126"/>
                  </a:lnTo>
                  <a:lnTo>
                    <a:pt x="520293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780998" y="4353262"/>
              <a:ext cx="630000" cy="630000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4029305" y="4217815"/>
              <a:ext cx="0" cy="2025014"/>
            </a:xfrm>
            <a:custGeom>
              <a:avLst/>
              <a:gdLst/>
              <a:ahLst/>
              <a:cxnLst/>
              <a:rect l="l" t="t" r="r" b="b"/>
              <a:pathLst>
                <a:path h="2025014">
                  <a:moveTo>
                    <a:pt x="0" y="0"/>
                  </a:moveTo>
                  <a:lnTo>
                    <a:pt x="0" y="2024811"/>
                  </a:lnTo>
                </a:path>
              </a:pathLst>
            </a:custGeom>
            <a:ln w="38100">
              <a:solidFill>
                <a:srgbClr val="172946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8162693" y="4217815"/>
              <a:ext cx="0" cy="2025014"/>
            </a:xfrm>
            <a:custGeom>
              <a:avLst/>
              <a:gdLst/>
              <a:ahLst/>
              <a:cxnLst/>
              <a:rect l="l" t="t" r="r" b="b"/>
              <a:pathLst>
                <a:path h="2025014">
                  <a:moveTo>
                    <a:pt x="0" y="0"/>
                  </a:moveTo>
                  <a:lnTo>
                    <a:pt x="0" y="2024811"/>
                  </a:lnTo>
                </a:path>
              </a:pathLst>
            </a:custGeom>
            <a:ln w="38100">
              <a:solidFill>
                <a:srgbClr val="172946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38095" y="457200"/>
            <a:ext cx="9840595" cy="39115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pc="114" dirty="0"/>
              <a:t>Безпекові</a:t>
            </a:r>
            <a:r>
              <a:rPr spc="55" dirty="0"/>
              <a:t> </a:t>
            </a:r>
            <a:r>
              <a:rPr spc="90" dirty="0"/>
              <a:t>ініціативи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733800" y="883027"/>
            <a:ext cx="4158615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uk-UA" sz="1400" b="1" spc="-10" dirty="0" smtClean="0">
                <a:solidFill>
                  <a:srgbClr val="172946"/>
                </a:solidFill>
                <a:latin typeface="Tahoma"/>
                <a:cs typeface="Tahoma"/>
              </a:rPr>
              <a:t>          Встановлення інформаційних табличок</a:t>
            </a:r>
            <a:endParaRPr sz="1400" dirty="0">
              <a:latin typeface="Tahoma"/>
              <a:cs typeface="Tahoma"/>
            </a:endParaRPr>
          </a:p>
        </p:txBody>
      </p:sp>
      <p:pic>
        <p:nvPicPr>
          <p:cNvPr id="1026" name="Picture 2" descr="C:\Users\Мер\Saved Games\Desktop\викидати смітт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0" y="1447800"/>
            <a:ext cx="5068286" cy="52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1877" y="444446"/>
            <a:ext cx="9840595" cy="738664"/>
          </a:xfrm>
        </p:spPr>
        <p:txBody>
          <a:bodyPr/>
          <a:lstStyle/>
          <a:p>
            <a:pPr algn="ctr"/>
            <a:r>
              <a:rPr lang="uk-UA" dirty="0" smtClean="0"/>
              <a:t>Співпраця із Центром соціальних служб та службою у справах дітей Нововолинської міської ради</a:t>
            </a:r>
            <a:endParaRPr lang="uk-UA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283" y="1577975"/>
            <a:ext cx="339447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half" idx="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577975"/>
            <a:ext cx="361731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21713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1877" y="444446"/>
            <a:ext cx="9840595" cy="369332"/>
          </a:xfrm>
        </p:spPr>
        <p:txBody>
          <a:bodyPr/>
          <a:lstStyle/>
          <a:p>
            <a:pPr algn="ctr"/>
            <a:r>
              <a:rPr lang="uk-UA" dirty="0" smtClean="0"/>
              <a:t>Співпраця із муніципальною вартою</a:t>
            </a:r>
            <a:endParaRPr lang="uk-UA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283" y="1577975"/>
            <a:ext cx="339447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half" idx="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577975"/>
            <a:ext cx="319583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22011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323905" y="2311695"/>
            <a:ext cx="866775" cy="4185285"/>
            <a:chOff x="2323905" y="2311695"/>
            <a:chExt cx="866775" cy="4185285"/>
          </a:xfrm>
        </p:grpSpPr>
        <p:sp>
          <p:nvSpPr>
            <p:cNvPr id="3" name="object 3"/>
            <p:cNvSpPr/>
            <p:nvPr/>
          </p:nvSpPr>
          <p:spPr>
            <a:xfrm>
              <a:off x="2323896" y="2311704"/>
              <a:ext cx="866775" cy="4185285"/>
            </a:xfrm>
            <a:custGeom>
              <a:avLst/>
              <a:gdLst/>
              <a:ahLst/>
              <a:cxnLst/>
              <a:rect l="l" t="t" r="r" b="b"/>
              <a:pathLst>
                <a:path w="866775" h="4185285">
                  <a:moveTo>
                    <a:pt x="866495" y="908469"/>
                  </a:moveTo>
                  <a:lnTo>
                    <a:pt x="709891" y="908469"/>
                  </a:lnTo>
                  <a:lnTo>
                    <a:pt x="709891" y="697103"/>
                  </a:lnTo>
                  <a:lnTo>
                    <a:pt x="730224" y="697103"/>
                  </a:lnTo>
                  <a:lnTo>
                    <a:pt x="730224" y="664591"/>
                  </a:lnTo>
                  <a:lnTo>
                    <a:pt x="585800" y="664591"/>
                  </a:lnTo>
                  <a:lnTo>
                    <a:pt x="585800" y="546709"/>
                  </a:lnTo>
                  <a:lnTo>
                    <a:pt x="598004" y="546709"/>
                  </a:lnTo>
                  <a:lnTo>
                    <a:pt x="598004" y="520280"/>
                  </a:lnTo>
                  <a:lnTo>
                    <a:pt x="536968" y="520280"/>
                  </a:lnTo>
                  <a:lnTo>
                    <a:pt x="536968" y="406476"/>
                  </a:lnTo>
                  <a:lnTo>
                    <a:pt x="469861" y="406476"/>
                  </a:lnTo>
                  <a:lnTo>
                    <a:pt x="469861" y="0"/>
                  </a:lnTo>
                  <a:lnTo>
                    <a:pt x="445465" y="0"/>
                  </a:lnTo>
                  <a:lnTo>
                    <a:pt x="445465" y="406476"/>
                  </a:lnTo>
                  <a:lnTo>
                    <a:pt x="419011" y="406476"/>
                  </a:lnTo>
                  <a:lnTo>
                    <a:pt x="419011" y="178841"/>
                  </a:lnTo>
                  <a:lnTo>
                    <a:pt x="396633" y="178841"/>
                  </a:lnTo>
                  <a:lnTo>
                    <a:pt x="396633" y="406476"/>
                  </a:lnTo>
                  <a:lnTo>
                    <a:pt x="327469" y="406476"/>
                  </a:lnTo>
                  <a:lnTo>
                    <a:pt x="327469" y="520280"/>
                  </a:lnTo>
                  <a:lnTo>
                    <a:pt x="256286" y="520280"/>
                  </a:lnTo>
                  <a:lnTo>
                    <a:pt x="256286" y="546709"/>
                  </a:lnTo>
                  <a:lnTo>
                    <a:pt x="278663" y="546709"/>
                  </a:lnTo>
                  <a:lnTo>
                    <a:pt x="278663" y="664591"/>
                  </a:lnTo>
                  <a:lnTo>
                    <a:pt x="136296" y="664591"/>
                  </a:lnTo>
                  <a:lnTo>
                    <a:pt x="136296" y="697103"/>
                  </a:lnTo>
                  <a:lnTo>
                    <a:pt x="156629" y="697103"/>
                  </a:lnTo>
                  <a:lnTo>
                    <a:pt x="156629" y="908469"/>
                  </a:lnTo>
                  <a:lnTo>
                    <a:pt x="0" y="908469"/>
                  </a:lnTo>
                  <a:lnTo>
                    <a:pt x="0" y="943013"/>
                  </a:lnTo>
                  <a:lnTo>
                    <a:pt x="22377" y="943013"/>
                  </a:lnTo>
                  <a:lnTo>
                    <a:pt x="22377" y="4184713"/>
                  </a:lnTo>
                  <a:lnTo>
                    <a:pt x="844118" y="4184713"/>
                  </a:lnTo>
                  <a:lnTo>
                    <a:pt x="844118" y="943013"/>
                  </a:lnTo>
                  <a:lnTo>
                    <a:pt x="866495" y="943013"/>
                  </a:lnTo>
                  <a:lnTo>
                    <a:pt x="866495" y="908469"/>
                  </a:lnTo>
                  <a:close/>
                </a:path>
              </a:pathLst>
            </a:custGeom>
            <a:solidFill>
              <a:srgbClr val="F5F5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417457" y="3049460"/>
              <a:ext cx="679450" cy="1811020"/>
            </a:xfrm>
            <a:custGeom>
              <a:avLst/>
              <a:gdLst/>
              <a:ahLst/>
              <a:cxnLst/>
              <a:rect l="l" t="t" r="r" b="b"/>
              <a:pathLst>
                <a:path w="679450" h="1811020">
                  <a:moveTo>
                    <a:pt x="63055" y="1107655"/>
                  </a:moveTo>
                  <a:lnTo>
                    <a:pt x="0" y="1107655"/>
                  </a:lnTo>
                  <a:lnTo>
                    <a:pt x="0" y="1278382"/>
                  </a:lnTo>
                  <a:lnTo>
                    <a:pt x="63055" y="1278382"/>
                  </a:lnTo>
                  <a:lnTo>
                    <a:pt x="63055" y="1107655"/>
                  </a:lnTo>
                  <a:close/>
                </a:path>
                <a:path w="679450" h="1811020">
                  <a:moveTo>
                    <a:pt x="140360" y="0"/>
                  </a:moveTo>
                  <a:lnTo>
                    <a:pt x="113919" y="0"/>
                  </a:lnTo>
                  <a:lnTo>
                    <a:pt x="113919" y="144297"/>
                  </a:lnTo>
                  <a:lnTo>
                    <a:pt x="140360" y="144297"/>
                  </a:lnTo>
                  <a:lnTo>
                    <a:pt x="140360" y="0"/>
                  </a:lnTo>
                  <a:close/>
                </a:path>
                <a:path w="679450" h="1811020">
                  <a:moveTo>
                    <a:pt x="187147" y="1373898"/>
                  </a:moveTo>
                  <a:lnTo>
                    <a:pt x="124091" y="1373898"/>
                  </a:lnTo>
                  <a:lnTo>
                    <a:pt x="124091" y="1544637"/>
                  </a:lnTo>
                  <a:lnTo>
                    <a:pt x="187147" y="1544637"/>
                  </a:lnTo>
                  <a:lnTo>
                    <a:pt x="187147" y="1373898"/>
                  </a:lnTo>
                  <a:close/>
                </a:path>
                <a:path w="679450" h="1811020">
                  <a:moveTo>
                    <a:pt x="187147" y="308927"/>
                  </a:moveTo>
                  <a:lnTo>
                    <a:pt x="124079" y="308927"/>
                  </a:lnTo>
                  <a:lnTo>
                    <a:pt x="124079" y="479640"/>
                  </a:lnTo>
                  <a:lnTo>
                    <a:pt x="187147" y="479640"/>
                  </a:lnTo>
                  <a:lnTo>
                    <a:pt x="187147" y="308927"/>
                  </a:lnTo>
                  <a:close/>
                </a:path>
                <a:path w="679450" h="1811020">
                  <a:moveTo>
                    <a:pt x="211543" y="0"/>
                  </a:moveTo>
                  <a:lnTo>
                    <a:pt x="185102" y="0"/>
                  </a:lnTo>
                  <a:lnTo>
                    <a:pt x="185102" y="144297"/>
                  </a:lnTo>
                  <a:lnTo>
                    <a:pt x="211543" y="144297"/>
                  </a:lnTo>
                  <a:lnTo>
                    <a:pt x="211543" y="0"/>
                  </a:lnTo>
                  <a:close/>
                </a:path>
                <a:path w="679450" h="1811020">
                  <a:moveTo>
                    <a:pt x="282740" y="0"/>
                  </a:moveTo>
                  <a:lnTo>
                    <a:pt x="256298" y="0"/>
                  </a:lnTo>
                  <a:lnTo>
                    <a:pt x="256298" y="144297"/>
                  </a:lnTo>
                  <a:lnTo>
                    <a:pt x="282740" y="144297"/>
                  </a:lnTo>
                  <a:lnTo>
                    <a:pt x="282740" y="0"/>
                  </a:lnTo>
                  <a:close/>
                </a:path>
                <a:path w="679450" h="1811020">
                  <a:moveTo>
                    <a:pt x="353936" y="0"/>
                  </a:moveTo>
                  <a:lnTo>
                    <a:pt x="327494" y="0"/>
                  </a:lnTo>
                  <a:lnTo>
                    <a:pt x="327494" y="144297"/>
                  </a:lnTo>
                  <a:lnTo>
                    <a:pt x="353936" y="144297"/>
                  </a:lnTo>
                  <a:lnTo>
                    <a:pt x="353936" y="0"/>
                  </a:lnTo>
                  <a:close/>
                </a:path>
                <a:path w="679450" h="1811020">
                  <a:moveTo>
                    <a:pt x="425107" y="0"/>
                  </a:moveTo>
                  <a:lnTo>
                    <a:pt x="398665" y="0"/>
                  </a:lnTo>
                  <a:lnTo>
                    <a:pt x="398665" y="144297"/>
                  </a:lnTo>
                  <a:lnTo>
                    <a:pt x="425107" y="144297"/>
                  </a:lnTo>
                  <a:lnTo>
                    <a:pt x="425107" y="0"/>
                  </a:lnTo>
                  <a:close/>
                </a:path>
                <a:path w="679450" h="1811020">
                  <a:moveTo>
                    <a:pt x="433260" y="1373898"/>
                  </a:moveTo>
                  <a:lnTo>
                    <a:pt x="370205" y="1373898"/>
                  </a:lnTo>
                  <a:lnTo>
                    <a:pt x="370205" y="1544637"/>
                  </a:lnTo>
                  <a:lnTo>
                    <a:pt x="433260" y="1544637"/>
                  </a:lnTo>
                  <a:lnTo>
                    <a:pt x="433260" y="1373898"/>
                  </a:lnTo>
                  <a:close/>
                </a:path>
                <a:path w="679450" h="1811020">
                  <a:moveTo>
                    <a:pt x="433260" y="575170"/>
                  </a:moveTo>
                  <a:lnTo>
                    <a:pt x="370205" y="575170"/>
                  </a:lnTo>
                  <a:lnTo>
                    <a:pt x="370205" y="745896"/>
                  </a:lnTo>
                  <a:lnTo>
                    <a:pt x="433260" y="745896"/>
                  </a:lnTo>
                  <a:lnTo>
                    <a:pt x="433260" y="575170"/>
                  </a:lnTo>
                  <a:close/>
                </a:path>
                <a:path w="679450" h="1811020">
                  <a:moveTo>
                    <a:pt x="496316" y="0"/>
                  </a:moveTo>
                  <a:lnTo>
                    <a:pt x="469874" y="0"/>
                  </a:lnTo>
                  <a:lnTo>
                    <a:pt x="469874" y="144297"/>
                  </a:lnTo>
                  <a:lnTo>
                    <a:pt x="496316" y="144297"/>
                  </a:lnTo>
                  <a:lnTo>
                    <a:pt x="496316" y="0"/>
                  </a:lnTo>
                  <a:close/>
                </a:path>
                <a:path w="679450" h="1811020">
                  <a:moveTo>
                    <a:pt x="555294" y="841413"/>
                  </a:moveTo>
                  <a:lnTo>
                    <a:pt x="492239" y="841413"/>
                  </a:lnTo>
                  <a:lnTo>
                    <a:pt x="492239" y="1012139"/>
                  </a:lnTo>
                  <a:lnTo>
                    <a:pt x="555294" y="1012139"/>
                  </a:lnTo>
                  <a:lnTo>
                    <a:pt x="555294" y="841413"/>
                  </a:lnTo>
                  <a:close/>
                </a:path>
                <a:path w="679450" h="1811020">
                  <a:moveTo>
                    <a:pt x="567512" y="0"/>
                  </a:moveTo>
                  <a:lnTo>
                    <a:pt x="541058" y="0"/>
                  </a:lnTo>
                  <a:lnTo>
                    <a:pt x="541058" y="144297"/>
                  </a:lnTo>
                  <a:lnTo>
                    <a:pt x="567512" y="144297"/>
                  </a:lnTo>
                  <a:lnTo>
                    <a:pt x="567512" y="0"/>
                  </a:lnTo>
                  <a:close/>
                </a:path>
                <a:path w="679450" h="1811020">
                  <a:moveTo>
                    <a:pt x="679386" y="1640154"/>
                  </a:moveTo>
                  <a:lnTo>
                    <a:pt x="616331" y="1640154"/>
                  </a:lnTo>
                  <a:lnTo>
                    <a:pt x="616331" y="1810867"/>
                  </a:lnTo>
                  <a:lnTo>
                    <a:pt x="679386" y="1810867"/>
                  </a:lnTo>
                  <a:lnTo>
                    <a:pt x="679386" y="1640154"/>
                  </a:lnTo>
                  <a:close/>
                </a:path>
                <a:path w="679450" h="1811020">
                  <a:moveTo>
                    <a:pt x="679386" y="841413"/>
                  </a:moveTo>
                  <a:lnTo>
                    <a:pt x="616331" y="841413"/>
                  </a:lnTo>
                  <a:lnTo>
                    <a:pt x="616331" y="1012139"/>
                  </a:lnTo>
                  <a:lnTo>
                    <a:pt x="679386" y="1012139"/>
                  </a:lnTo>
                  <a:lnTo>
                    <a:pt x="679386" y="841413"/>
                  </a:lnTo>
                  <a:close/>
                </a:path>
              </a:pathLst>
            </a:custGeom>
            <a:solidFill>
              <a:srgbClr val="F5F5F5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0" y="2730372"/>
            <a:ext cx="1317625" cy="3376295"/>
          </a:xfrm>
          <a:custGeom>
            <a:avLst/>
            <a:gdLst/>
            <a:ahLst/>
            <a:cxnLst/>
            <a:rect l="l" t="t" r="r" b="b"/>
            <a:pathLst>
              <a:path w="1317625" h="3376295">
                <a:moveTo>
                  <a:pt x="249224" y="24384"/>
                </a:moveTo>
                <a:lnTo>
                  <a:pt x="247408" y="14579"/>
                </a:lnTo>
                <a:lnTo>
                  <a:pt x="242366" y="6858"/>
                </a:lnTo>
                <a:lnTo>
                  <a:pt x="234632" y="1803"/>
                </a:lnTo>
                <a:lnTo>
                  <a:pt x="224815" y="0"/>
                </a:lnTo>
                <a:lnTo>
                  <a:pt x="214998" y="1803"/>
                </a:lnTo>
                <a:lnTo>
                  <a:pt x="207276" y="6858"/>
                </a:lnTo>
                <a:lnTo>
                  <a:pt x="202222" y="14579"/>
                </a:lnTo>
                <a:lnTo>
                  <a:pt x="200406" y="24384"/>
                </a:lnTo>
                <a:lnTo>
                  <a:pt x="202222" y="34201"/>
                </a:lnTo>
                <a:lnTo>
                  <a:pt x="207276" y="41922"/>
                </a:lnTo>
                <a:lnTo>
                  <a:pt x="214998" y="46964"/>
                </a:lnTo>
                <a:lnTo>
                  <a:pt x="224815" y="48780"/>
                </a:lnTo>
                <a:lnTo>
                  <a:pt x="234632" y="46964"/>
                </a:lnTo>
                <a:lnTo>
                  <a:pt x="242366" y="41922"/>
                </a:lnTo>
                <a:lnTo>
                  <a:pt x="247408" y="34201"/>
                </a:lnTo>
                <a:lnTo>
                  <a:pt x="249224" y="24384"/>
                </a:lnTo>
                <a:close/>
              </a:path>
              <a:path w="1317625" h="3376295">
                <a:moveTo>
                  <a:pt x="1317078" y="575170"/>
                </a:moveTo>
                <a:lnTo>
                  <a:pt x="1235722" y="575170"/>
                </a:lnTo>
                <a:lnTo>
                  <a:pt x="1235722" y="475589"/>
                </a:lnTo>
                <a:lnTo>
                  <a:pt x="586879" y="475589"/>
                </a:lnTo>
                <a:lnTo>
                  <a:pt x="586879" y="323151"/>
                </a:lnTo>
                <a:lnTo>
                  <a:pt x="336677" y="323151"/>
                </a:lnTo>
                <a:lnTo>
                  <a:pt x="300075" y="225602"/>
                </a:lnTo>
                <a:lnTo>
                  <a:pt x="239039" y="225602"/>
                </a:lnTo>
                <a:lnTo>
                  <a:pt x="239039" y="48780"/>
                </a:lnTo>
                <a:lnTo>
                  <a:pt x="224815" y="48780"/>
                </a:lnTo>
                <a:lnTo>
                  <a:pt x="212598" y="48780"/>
                </a:lnTo>
                <a:lnTo>
                  <a:pt x="212598" y="225602"/>
                </a:lnTo>
                <a:lnTo>
                  <a:pt x="98704" y="225602"/>
                </a:lnTo>
                <a:lnTo>
                  <a:pt x="98704" y="323151"/>
                </a:lnTo>
                <a:lnTo>
                  <a:pt x="98704" y="436956"/>
                </a:lnTo>
                <a:lnTo>
                  <a:pt x="98704" y="475589"/>
                </a:lnTo>
                <a:lnTo>
                  <a:pt x="3111" y="475589"/>
                </a:lnTo>
                <a:lnTo>
                  <a:pt x="3111" y="575170"/>
                </a:lnTo>
                <a:lnTo>
                  <a:pt x="0" y="575170"/>
                </a:lnTo>
                <a:lnTo>
                  <a:pt x="0" y="621919"/>
                </a:lnTo>
                <a:lnTo>
                  <a:pt x="0" y="652399"/>
                </a:lnTo>
                <a:lnTo>
                  <a:pt x="0" y="3375812"/>
                </a:lnTo>
                <a:lnTo>
                  <a:pt x="1278420" y="3375812"/>
                </a:lnTo>
                <a:lnTo>
                  <a:pt x="1278420" y="652399"/>
                </a:lnTo>
                <a:lnTo>
                  <a:pt x="1317078" y="652399"/>
                </a:lnTo>
                <a:lnTo>
                  <a:pt x="1317078" y="575170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592226" y="2266978"/>
            <a:ext cx="1600200" cy="4048760"/>
          </a:xfrm>
          <a:custGeom>
            <a:avLst/>
            <a:gdLst/>
            <a:ahLst/>
            <a:cxnLst/>
            <a:rect l="l" t="t" r="r" b="b"/>
            <a:pathLst>
              <a:path w="1600200" h="4048760">
                <a:moveTo>
                  <a:pt x="1599760" y="4048543"/>
                </a:moveTo>
                <a:lnTo>
                  <a:pt x="181022" y="4048543"/>
                </a:lnTo>
                <a:lnTo>
                  <a:pt x="0" y="0"/>
                </a:lnTo>
                <a:lnTo>
                  <a:pt x="1599760" y="331687"/>
                </a:lnTo>
                <a:lnTo>
                  <a:pt x="1599760" y="4048543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988471" y="1266888"/>
            <a:ext cx="41275" cy="490220"/>
          </a:xfrm>
          <a:custGeom>
            <a:avLst/>
            <a:gdLst/>
            <a:ahLst/>
            <a:cxnLst/>
            <a:rect l="l" t="t" r="r" b="b"/>
            <a:pathLst>
              <a:path w="41275" h="490219">
                <a:moveTo>
                  <a:pt x="40690" y="0"/>
                </a:moveTo>
                <a:lnTo>
                  <a:pt x="0" y="0"/>
                </a:lnTo>
                <a:lnTo>
                  <a:pt x="0" y="97751"/>
                </a:lnTo>
                <a:lnTo>
                  <a:pt x="0" y="490029"/>
                </a:lnTo>
                <a:lnTo>
                  <a:pt x="40690" y="490029"/>
                </a:lnTo>
                <a:lnTo>
                  <a:pt x="40690" y="97751"/>
                </a:lnTo>
                <a:lnTo>
                  <a:pt x="40690" y="0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561332" y="1364640"/>
            <a:ext cx="1436370" cy="4695190"/>
          </a:xfrm>
          <a:custGeom>
            <a:avLst/>
            <a:gdLst/>
            <a:ahLst/>
            <a:cxnLst/>
            <a:rect l="l" t="t" r="r" b="b"/>
            <a:pathLst>
              <a:path w="1436370" h="4695190">
                <a:moveTo>
                  <a:pt x="1436027" y="2638018"/>
                </a:moveTo>
                <a:lnTo>
                  <a:pt x="1348587" y="2638018"/>
                </a:lnTo>
                <a:lnTo>
                  <a:pt x="1348587" y="1286002"/>
                </a:lnTo>
                <a:lnTo>
                  <a:pt x="1122807" y="1286002"/>
                </a:lnTo>
                <a:lnTo>
                  <a:pt x="1122807" y="922921"/>
                </a:lnTo>
                <a:lnTo>
                  <a:pt x="1041438" y="922921"/>
                </a:lnTo>
                <a:lnTo>
                  <a:pt x="1041438" y="392277"/>
                </a:lnTo>
                <a:lnTo>
                  <a:pt x="593953" y="392277"/>
                </a:lnTo>
                <a:lnTo>
                  <a:pt x="593953" y="0"/>
                </a:lnTo>
                <a:lnTo>
                  <a:pt x="555332" y="0"/>
                </a:lnTo>
                <a:lnTo>
                  <a:pt x="555332" y="392277"/>
                </a:lnTo>
                <a:lnTo>
                  <a:pt x="146469" y="392277"/>
                </a:lnTo>
                <a:lnTo>
                  <a:pt x="146469" y="922921"/>
                </a:lnTo>
                <a:lnTo>
                  <a:pt x="146469" y="1286002"/>
                </a:lnTo>
                <a:lnTo>
                  <a:pt x="0" y="1286002"/>
                </a:lnTo>
                <a:lnTo>
                  <a:pt x="0" y="2638018"/>
                </a:lnTo>
                <a:lnTo>
                  <a:pt x="555332" y="2638018"/>
                </a:lnTo>
                <a:lnTo>
                  <a:pt x="555332" y="4694809"/>
                </a:lnTo>
                <a:lnTo>
                  <a:pt x="1436027" y="4694809"/>
                </a:lnTo>
                <a:lnTo>
                  <a:pt x="1436027" y="2638018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516783" y="5045270"/>
            <a:ext cx="765175" cy="1530985"/>
          </a:xfrm>
          <a:custGeom>
            <a:avLst/>
            <a:gdLst/>
            <a:ahLst/>
            <a:cxnLst/>
            <a:rect l="l" t="t" r="r" b="b"/>
            <a:pathLst>
              <a:path w="765175" h="1530984">
                <a:moveTo>
                  <a:pt x="764777" y="1530399"/>
                </a:moveTo>
                <a:lnTo>
                  <a:pt x="0" y="1530399"/>
                </a:lnTo>
                <a:lnTo>
                  <a:pt x="299012" y="0"/>
                </a:lnTo>
                <a:lnTo>
                  <a:pt x="764777" y="0"/>
                </a:lnTo>
                <a:lnTo>
                  <a:pt x="764777" y="1530399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0" y="6634610"/>
            <a:ext cx="12192000" cy="223520"/>
          </a:xfrm>
          <a:custGeom>
            <a:avLst/>
            <a:gdLst/>
            <a:ahLst/>
            <a:cxnLst/>
            <a:rect l="l" t="t" r="r" b="b"/>
            <a:pathLst>
              <a:path w="12192000" h="223520">
                <a:moveTo>
                  <a:pt x="12191987" y="0"/>
                </a:moveTo>
                <a:lnTo>
                  <a:pt x="0" y="0"/>
                </a:lnTo>
                <a:lnTo>
                  <a:pt x="0" y="223389"/>
                </a:lnTo>
                <a:lnTo>
                  <a:pt x="12191987" y="223389"/>
                </a:lnTo>
                <a:lnTo>
                  <a:pt x="12191987" y="0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69609" y="2216581"/>
            <a:ext cx="1334770" cy="4161790"/>
          </a:xfrm>
          <a:custGeom>
            <a:avLst/>
            <a:gdLst/>
            <a:ahLst/>
            <a:cxnLst/>
            <a:rect l="l" t="t" r="r" b="b"/>
            <a:pathLst>
              <a:path w="1334770" h="4161790">
                <a:moveTo>
                  <a:pt x="1334325" y="1525930"/>
                </a:moveTo>
                <a:lnTo>
                  <a:pt x="1285506" y="1525930"/>
                </a:lnTo>
                <a:lnTo>
                  <a:pt x="1285506" y="846747"/>
                </a:lnTo>
                <a:lnTo>
                  <a:pt x="1039380" y="846747"/>
                </a:lnTo>
                <a:lnTo>
                  <a:pt x="1039380" y="589038"/>
                </a:lnTo>
                <a:lnTo>
                  <a:pt x="909180" y="589038"/>
                </a:lnTo>
                <a:lnTo>
                  <a:pt x="909180" y="371957"/>
                </a:lnTo>
                <a:lnTo>
                  <a:pt x="862431" y="371957"/>
                </a:lnTo>
                <a:lnTo>
                  <a:pt x="862431" y="0"/>
                </a:lnTo>
                <a:lnTo>
                  <a:pt x="850226" y="0"/>
                </a:lnTo>
                <a:lnTo>
                  <a:pt x="850226" y="371957"/>
                </a:lnTo>
                <a:lnTo>
                  <a:pt x="805472" y="371957"/>
                </a:lnTo>
                <a:lnTo>
                  <a:pt x="805472" y="589038"/>
                </a:lnTo>
                <a:lnTo>
                  <a:pt x="673265" y="589038"/>
                </a:lnTo>
                <a:lnTo>
                  <a:pt x="673265" y="846747"/>
                </a:lnTo>
                <a:lnTo>
                  <a:pt x="429145" y="846747"/>
                </a:lnTo>
                <a:lnTo>
                  <a:pt x="429145" y="1525930"/>
                </a:lnTo>
                <a:lnTo>
                  <a:pt x="378320" y="1525930"/>
                </a:lnTo>
                <a:lnTo>
                  <a:pt x="378320" y="2757335"/>
                </a:lnTo>
                <a:lnTo>
                  <a:pt x="0" y="2757335"/>
                </a:lnTo>
                <a:lnTo>
                  <a:pt x="0" y="4161396"/>
                </a:lnTo>
                <a:lnTo>
                  <a:pt x="1334325" y="4161396"/>
                </a:lnTo>
                <a:lnTo>
                  <a:pt x="1334325" y="2757335"/>
                </a:lnTo>
                <a:lnTo>
                  <a:pt x="1334325" y="1525930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878826" y="4520920"/>
            <a:ext cx="1188085" cy="2030095"/>
          </a:xfrm>
          <a:custGeom>
            <a:avLst/>
            <a:gdLst/>
            <a:ahLst/>
            <a:cxnLst/>
            <a:rect l="l" t="t" r="r" b="b"/>
            <a:pathLst>
              <a:path w="1188084" h="2030095">
                <a:moveTo>
                  <a:pt x="1187843" y="0"/>
                </a:moveTo>
                <a:lnTo>
                  <a:pt x="0" y="0"/>
                </a:lnTo>
                <a:lnTo>
                  <a:pt x="0" y="22847"/>
                </a:lnTo>
                <a:lnTo>
                  <a:pt x="52895" y="22847"/>
                </a:lnTo>
                <a:lnTo>
                  <a:pt x="52895" y="2029917"/>
                </a:lnTo>
                <a:lnTo>
                  <a:pt x="1134960" y="2029917"/>
                </a:lnTo>
                <a:lnTo>
                  <a:pt x="1134960" y="22847"/>
                </a:lnTo>
                <a:lnTo>
                  <a:pt x="1187843" y="22847"/>
                </a:lnTo>
                <a:lnTo>
                  <a:pt x="1187843" y="0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590368" y="5022915"/>
            <a:ext cx="1054100" cy="1673225"/>
          </a:xfrm>
          <a:custGeom>
            <a:avLst/>
            <a:gdLst/>
            <a:ahLst/>
            <a:cxnLst/>
            <a:rect l="l" t="t" r="r" b="b"/>
            <a:pathLst>
              <a:path w="1054100" h="1673225">
                <a:moveTo>
                  <a:pt x="1053648" y="1672662"/>
                </a:moveTo>
                <a:lnTo>
                  <a:pt x="0" y="1672662"/>
                </a:lnTo>
                <a:lnTo>
                  <a:pt x="0" y="0"/>
                </a:lnTo>
                <a:lnTo>
                  <a:pt x="1053648" y="0"/>
                </a:lnTo>
                <a:lnTo>
                  <a:pt x="1053648" y="1672662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19417" y="3520973"/>
            <a:ext cx="2435225" cy="3175000"/>
          </a:xfrm>
          <a:custGeom>
            <a:avLst/>
            <a:gdLst/>
            <a:ahLst/>
            <a:cxnLst/>
            <a:rect l="l" t="t" r="r" b="b"/>
            <a:pathLst>
              <a:path w="2435225" h="3175000">
                <a:moveTo>
                  <a:pt x="2434717" y="1800707"/>
                </a:moveTo>
                <a:lnTo>
                  <a:pt x="1741106" y="1800707"/>
                </a:lnTo>
                <a:lnTo>
                  <a:pt x="1741106" y="2357590"/>
                </a:lnTo>
                <a:lnTo>
                  <a:pt x="1370914" y="2357590"/>
                </a:lnTo>
                <a:lnTo>
                  <a:pt x="1370914" y="534530"/>
                </a:lnTo>
                <a:lnTo>
                  <a:pt x="1246847" y="534530"/>
                </a:lnTo>
                <a:lnTo>
                  <a:pt x="1246847" y="410552"/>
                </a:lnTo>
                <a:lnTo>
                  <a:pt x="1147178" y="410552"/>
                </a:lnTo>
                <a:lnTo>
                  <a:pt x="1147178" y="83324"/>
                </a:lnTo>
                <a:lnTo>
                  <a:pt x="1126832" y="83324"/>
                </a:lnTo>
                <a:lnTo>
                  <a:pt x="1126832" y="410552"/>
                </a:lnTo>
                <a:lnTo>
                  <a:pt x="1080046" y="410552"/>
                </a:lnTo>
                <a:lnTo>
                  <a:pt x="1080046" y="0"/>
                </a:lnTo>
                <a:lnTo>
                  <a:pt x="1059713" y="0"/>
                </a:lnTo>
                <a:lnTo>
                  <a:pt x="1059713" y="410552"/>
                </a:lnTo>
                <a:lnTo>
                  <a:pt x="1002766" y="410552"/>
                </a:lnTo>
                <a:lnTo>
                  <a:pt x="1002766" y="534530"/>
                </a:lnTo>
                <a:lnTo>
                  <a:pt x="972248" y="534530"/>
                </a:lnTo>
                <a:lnTo>
                  <a:pt x="972248" y="2357590"/>
                </a:lnTo>
                <a:lnTo>
                  <a:pt x="0" y="2357590"/>
                </a:lnTo>
                <a:lnTo>
                  <a:pt x="0" y="3174606"/>
                </a:lnTo>
                <a:lnTo>
                  <a:pt x="1741106" y="3174606"/>
                </a:lnTo>
                <a:lnTo>
                  <a:pt x="1812315" y="3174606"/>
                </a:lnTo>
                <a:lnTo>
                  <a:pt x="2434717" y="3174606"/>
                </a:lnTo>
                <a:lnTo>
                  <a:pt x="2434717" y="1800707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580917" y="3770960"/>
            <a:ext cx="1635760" cy="2924810"/>
          </a:xfrm>
          <a:custGeom>
            <a:avLst/>
            <a:gdLst/>
            <a:ahLst/>
            <a:cxnLst/>
            <a:rect l="l" t="t" r="r" b="b"/>
            <a:pathLst>
              <a:path w="1635760" h="2924809">
                <a:moveTo>
                  <a:pt x="1635404" y="156502"/>
                </a:moveTo>
                <a:lnTo>
                  <a:pt x="1535747" y="156502"/>
                </a:lnTo>
                <a:lnTo>
                  <a:pt x="1535747" y="97561"/>
                </a:lnTo>
                <a:lnTo>
                  <a:pt x="1409623" y="97561"/>
                </a:lnTo>
                <a:lnTo>
                  <a:pt x="1409623" y="0"/>
                </a:lnTo>
                <a:lnTo>
                  <a:pt x="364109" y="0"/>
                </a:lnTo>
                <a:lnTo>
                  <a:pt x="364109" y="97561"/>
                </a:lnTo>
                <a:lnTo>
                  <a:pt x="235978" y="97561"/>
                </a:lnTo>
                <a:lnTo>
                  <a:pt x="235978" y="156502"/>
                </a:lnTo>
                <a:lnTo>
                  <a:pt x="134264" y="156502"/>
                </a:lnTo>
                <a:lnTo>
                  <a:pt x="134264" y="189014"/>
                </a:lnTo>
                <a:lnTo>
                  <a:pt x="235978" y="189014"/>
                </a:lnTo>
                <a:lnTo>
                  <a:pt x="235978" y="1495844"/>
                </a:lnTo>
                <a:lnTo>
                  <a:pt x="0" y="1495844"/>
                </a:lnTo>
                <a:lnTo>
                  <a:pt x="0" y="2924619"/>
                </a:lnTo>
                <a:lnTo>
                  <a:pt x="235978" y="2924619"/>
                </a:lnTo>
                <a:lnTo>
                  <a:pt x="612241" y="2924619"/>
                </a:lnTo>
                <a:lnTo>
                  <a:pt x="1535747" y="2924619"/>
                </a:lnTo>
                <a:lnTo>
                  <a:pt x="1535747" y="189014"/>
                </a:lnTo>
                <a:lnTo>
                  <a:pt x="1635404" y="189014"/>
                </a:lnTo>
                <a:lnTo>
                  <a:pt x="1635404" y="156502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4541240"/>
            <a:ext cx="857885" cy="2154555"/>
          </a:xfrm>
          <a:custGeom>
            <a:avLst/>
            <a:gdLst/>
            <a:ahLst/>
            <a:cxnLst/>
            <a:rect l="l" t="t" r="r" b="b"/>
            <a:pathLst>
              <a:path w="857885" h="2154554">
                <a:moveTo>
                  <a:pt x="857389" y="197142"/>
                </a:moveTo>
                <a:lnTo>
                  <a:pt x="619429" y="197142"/>
                </a:lnTo>
                <a:lnTo>
                  <a:pt x="619429" y="0"/>
                </a:lnTo>
                <a:lnTo>
                  <a:pt x="505523" y="0"/>
                </a:lnTo>
                <a:lnTo>
                  <a:pt x="505523" y="197142"/>
                </a:lnTo>
                <a:lnTo>
                  <a:pt x="403809" y="197142"/>
                </a:lnTo>
                <a:lnTo>
                  <a:pt x="403809" y="0"/>
                </a:lnTo>
                <a:lnTo>
                  <a:pt x="300062" y="0"/>
                </a:lnTo>
                <a:lnTo>
                  <a:pt x="300062" y="197142"/>
                </a:lnTo>
                <a:lnTo>
                  <a:pt x="98704" y="197142"/>
                </a:lnTo>
                <a:lnTo>
                  <a:pt x="98704" y="0"/>
                </a:lnTo>
                <a:lnTo>
                  <a:pt x="0" y="0"/>
                </a:lnTo>
                <a:lnTo>
                  <a:pt x="0" y="2154339"/>
                </a:lnTo>
                <a:lnTo>
                  <a:pt x="822820" y="2154339"/>
                </a:lnTo>
                <a:lnTo>
                  <a:pt x="822820" y="270306"/>
                </a:lnTo>
                <a:lnTo>
                  <a:pt x="857389" y="270306"/>
                </a:lnTo>
                <a:lnTo>
                  <a:pt x="857389" y="197142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object 17"/>
          <p:cNvGrpSpPr/>
          <p:nvPr/>
        </p:nvGrpSpPr>
        <p:grpSpPr>
          <a:xfrm>
            <a:off x="4988482" y="2972222"/>
            <a:ext cx="7204075" cy="3886200"/>
            <a:chOff x="4988482" y="2972222"/>
            <a:chExt cx="7204075" cy="3886200"/>
          </a:xfrm>
        </p:grpSpPr>
        <p:sp>
          <p:nvSpPr>
            <p:cNvPr id="18" name="object 18"/>
            <p:cNvSpPr/>
            <p:nvPr/>
          </p:nvSpPr>
          <p:spPr>
            <a:xfrm>
              <a:off x="4988482" y="6059439"/>
              <a:ext cx="7204075" cy="636270"/>
            </a:xfrm>
            <a:custGeom>
              <a:avLst/>
              <a:gdLst/>
              <a:ahLst/>
              <a:cxnLst/>
              <a:rect l="l" t="t" r="r" b="b"/>
              <a:pathLst>
                <a:path w="7204075" h="636270">
                  <a:moveTo>
                    <a:pt x="7203504" y="636139"/>
                  </a:moveTo>
                  <a:lnTo>
                    <a:pt x="0" y="636139"/>
                  </a:lnTo>
                  <a:lnTo>
                    <a:pt x="0" y="0"/>
                  </a:lnTo>
                  <a:lnTo>
                    <a:pt x="7203504" y="0"/>
                  </a:lnTo>
                  <a:lnTo>
                    <a:pt x="7203504" y="636139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087028" y="2972222"/>
              <a:ext cx="2721534" cy="3365500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1936695" y="5041204"/>
              <a:ext cx="255904" cy="1654810"/>
            </a:xfrm>
            <a:custGeom>
              <a:avLst/>
              <a:gdLst/>
              <a:ahLst/>
              <a:cxnLst/>
              <a:rect l="l" t="t" r="r" b="b"/>
              <a:pathLst>
                <a:path w="255904" h="1654809">
                  <a:moveTo>
                    <a:pt x="255291" y="1654374"/>
                  </a:moveTo>
                  <a:lnTo>
                    <a:pt x="0" y="1654374"/>
                  </a:lnTo>
                  <a:lnTo>
                    <a:pt x="0" y="0"/>
                  </a:lnTo>
                  <a:lnTo>
                    <a:pt x="255291" y="0"/>
                  </a:lnTo>
                  <a:lnTo>
                    <a:pt x="255291" y="1654374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8405622" y="4128668"/>
              <a:ext cx="1174115" cy="2729865"/>
            </a:xfrm>
            <a:custGeom>
              <a:avLst/>
              <a:gdLst/>
              <a:ahLst/>
              <a:cxnLst/>
              <a:rect l="l" t="t" r="r" b="b"/>
              <a:pathLst>
                <a:path w="1174115" h="2729865">
                  <a:moveTo>
                    <a:pt x="1173645" y="0"/>
                  </a:moveTo>
                  <a:lnTo>
                    <a:pt x="0" y="0"/>
                  </a:lnTo>
                  <a:lnTo>
                    <a:pt x="0" y="85356"/>
                  </a:lnTo>
                  <a:lnTo>
                    <a:pt x="36626" y="85356"/>
                  </a:lnTo>
                  <a:lnTo>
                    <a:pt x="36626" y="115849"/>
                  </a:lnTo>
                  <a:lnTo>
                    <a:pt x="109855" y="115849"/>
                  </a:lnTo>
                  <a:lnTo>
                    <a:pt x="109855" y="518261"/>
                  </a:lnTo>
                  <a:lnTo>
                    <a:pt x="67170" y="518261"/>
                  </a:lnTo>
                  <a:lnTo>
                    <a:pt x="67170" y="548741"/>
                  </a:lnTo>
                  <a:lnTo>
                    <a:pt x="109855" y="548741"/>
                  </a:lnTo>
                  <a:lnTo>
                    <a:pt x="109855" y="938961"/>
                  </a:lnTo>
                  <a:lnTo>
                    <a:pt x="67170" y="938961"/>
                  </a:lnTo>
                  <a:lnTo>
                    <a:pt x="67170" y="969454"/>
                  </a:lnTo>
                  <a:lnTo>
                    <a:pt x="109855" y="969454"/>
                  </a:lnTo>
                  <a:lnTo>
                    <a:pt x="109855" y="1357642"/>
                  </a:lnTo>
                  <a:lnTo>
                    <a:pt x="67170" y="1357642"/>
                  </a:lnTo>
                  <a:lnTo>
                    <a:pt x="67170" y="1388135"/>
                  </a:lnTo>
                  <a:lnTo>
                    <a:pt x="109855" y="1388135"/>
                  </a:lnTo>
                  <a:lnTo>
                    <a:pt x="109855" y="1778355"/>
                  </a:lnTo>
                  <a:lnTo>
                    <a:pt x="67170" y="1778355"/>
                  </a:lnTo>
                  <a:lnTo>
                    <a:pt x="67170" y="1808835"/>
                  </a:lnTo>
                  <a:lnTo>
                    <a:pt x="109855" y="1808835"/>
                  </a:lnTo>
                  <a:lnTo>
                    <a:pt x="109855" y="2199055"/>
                  </a:lnTo>
                  <a:lnTo>
                    <a:pt x="67170" y="2199055"/>
                  </a:lnTo>
                  <a:lnTo>
                    <a:pt x="67170" y="2229535"/>
                  </a:lnTo>
                  <a:lnTo>
                    <a:pt x="109855" y="2229535"/>
                  </a:lnTo>
                  <a:lnTo>
                    <a:pt x="109855" y="2617724"/>
                  </a:lnTo>
                  <a:lnTo>
                    <a:pt x="67170" y="2617724"/>
                  </a:lnTo>
                  <a:lnTo>
                    <a:pt x="67170" y="2648216"/>
                  </a:lnTo>
                  <a:lnTo>
                    <a:pt x="109855" y="2648216"/>
                  </a:lnTo>
                  <a:lnTo>
                    <a:pt x="109855" y="2729331"/>
                  </a:lnTo>
                  <a:lnTo>
                    <a:pt x="1067917" y="2729331"/>
                  </a:lnTo>
                  <a:lnTo>
                    <a:pt x="1067917" y="2648216"/>
                  </a:lnTo>
                  <a:lnTo>
                    <a:pt x="1108544" y="2648216"/>
                  </a:lnTo>
                  <a:lnTo>
                    <a:pt x="1108544" y="2617724"/>
                  </a:lnTo>
                  <a:lnTo>
                    <a:pt x="1067917" y="2617724"/>
                  </a:lnTo>
                  <a:lnTo>
                    <a:pt x="1067917" y="2229535"/>
                  </a:lnTo>
                  <a:lnTo>
                    <a:pt x="1108544" y="2229535"/>
                  </a:lnTo>
                  <a:lnTo>
                    <a:pt x="1108544" y="2199055"/>
                  </a:lnTo>
                  <a:lnTo>
                    <a:pt x="1067917" y="2199055"/>
                  </a:lnTo>
                  <a:lnTo>
                    <a:pt x="1067917" y="1808835"/>
                  </a:lnTo>
                  <a:lnTo>
                    <a:pt x="1108544" y="1808835"/>
                  </a:lnTo>
                  <a:lnTo>
                    <a:pt x="1108544" y="1778355"/>
                  </a:lnTo>
                  <a:lnTo>
                    <a:pt x="1067917" y="1778355"/>
                  </a:lnTo>
                  <a:lnTo>
                    <a:pt x="1067917" y="1388135"/>
                  </a:lnTo>
                  <a:lnTo>
                    <a:pt x="1108544" y="1388135"/>
                  </a:lnTo>
                  <a:lnTo>
                    <a:pt x="1108544" y="1357642"/>
                  </a:lnTo>
                  <a:lnTo>
                    <a:pt x="1067917" y="1357642"/>
                  </a:lnTo>
                  <a:lnTo>
                    <a:pt x="1067917" y="969454"/>
                  </a:lnTo>
                  <a:lnTo>
                    <a:pt x="1108544" y="969454"/>
                  </a:lnTo>
                  <a:lnTo>
                    <a:pt x="1108544" y="938961"/>
                  </a:lnTo>
                  <a:lnTo>
                    <a:pt x="1067917" y="938961"/>
                  </a:lnTo>
                  <a:lnTo>
                    <a:pt x="1067917" y="548741"/>
                  </a:lnTo>
                  <a:lnTo>
                    <a:pt x="1108544" y="548741"/>
                  </a:lnTo>
                  <a:lnTo>
                    <a:pt x="1108544" y="518261"/>
                  </a:lnTo>
                  <a:lnTo>
                    <a:pt x="1067917" y="518261"/>
                  </a:lnTo>
                  <a:lnTo>
                    <a:pt x="1067917" y="115849"/>
                  </a:lnTo>
                  <a:lnTo>
                    <a:pt x="1139088" y="115849"/>
                  </a:lnTo>
                  <a:lnTo>
                    <a:pt x="1139088" y="85356"/>
                  </a:lnTo>
                  <a:lnTo>
                    <a:pt x="1173645" y="85356"/>
                  </a:lnTo>
                  <a:lnTo>
                    <a:pt x="1173645" y="0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8600922" y="4346130"/>
              <a:ext cx="767080" cy="2329180"/>
            </a:xfrm>
            <a:custGeom>
              <a:avLst/>
              <a:gdLst/>
              <a:ahLst/>
              <a:cxnLst/>
              <a:rect l="l" t="t" r="r" b="b"/>
              <a:pathLst>
                <a:path w="767079" h="2329179">
                  <a:moveTo>
                    <a:pt x="99644" y="0"/>
                  </a:moveTo>
                  <a:lnTo>
                    <a:pt x="0" y="0"/>
                  </a:lnTo>
                  <a:lnTo>
                    <a:pt x="0" y="245922"/>
                  </a:lnTo>
                  <a:lnTo>
                    <a:pt x="99644" y="245922"/>
                  </a:lnTo>
                  <a:lnTo>
                    <a:pt x="99644" y="0"/>
                  </a:lnTo>
                  <a:close/>
                </a:path>
                <a:path w="767079" h="2329179">
                  <a:moveTo>
                    <a:pt x="99656" y="1662506"/>
                  </a:moveTo>
                  <a:lnTo>
                    <a:pt x="0" y="1662506"/>
                  </a:lnTo>
                  <a:lnTo>
                    <a:pt x="0" y="1908429"/>
                  </a:lnTo>
                  <a:lnTo>
                    <a:pt x="99656" y="1908429"/>
                  </a:lnTo>
                  <a:lnTo>
                    <a:pt x="99656" y="1662506"/>
                  </a:lnTo>
                  <a:close/>
                </a:path>
                <a:path w="767079" h="2329179">
                  <a:moveTo>
                    <a:pt x="321360" y="1243838"/>
                  </a:moveTo>
                  <a:lnTo>
                    <a:pt x="221703" y="1243838"/>
                  </a:lnTo>
                  <a:lnTo>
                    <a:pt x="221703" y="1489748"/>
                  </a:lnTo>
                  <a:lnTo>
                    <a:pt x="321360" y="1489748"/>
                  </a:lnTo>
                  <a:lnTo>
                    <a:pt x="321360" y="1243838"/>
                  </a:lnTo>
                  <a:close/>
                </a:path>
                <a:path w="767079" h="2329179">
                  <a:moveTo>
                    <a:pt x="321360" y="402412"/>
                  </a:moveTo>
                  <a:lnTo>
                    <a:pt x="221703" y="402412"/>
                  </a:lnTo>
                  <a:lnTo>
                    <a:pt x="221703" y="648335"/>
                  </a:lnTo>
                  <a:lnTo>
                    <a:pt x="321360" y="648335"/>
                  </a:lnTo>
                  <a:lnTo>
                    <a:pt x="321360" y="402412"/>
                  </a:lnTo>
                  <a:close/>
                </a:path>
                <a:path w="767079" h="2329179">
                  <a:moveTo>
                    <a:pt x="545134" y="2083219"/>
                  </a:moveTo>
                  <a:lnTo>
                    <a:pt x="445427" y="2083219"/>
                  </a:lnTo>
                  <a:lnTo>
                    <a:pt x="445427" y="2329129"/>
                  </a:lnTo>
                  <a:lnTo>
                    <a:pt x="545134" y="2329129"/>
                  </a:lnTo>
                  <a:lnTo>
                    <a:pt x="545134" y="2083219"/>
                  </a:lnTo>
                  <a:close/>
                </a:path>
                <a:path w="767079" h="2329179">
                  <a:moveTo>
                    <a:pt x="545134" y="1243838"/>
                  </a:moveTo>
                  <a:lnTo>
                    <a:pt x="445427" y="1243838"/>
                  </a:lnTo>
                  <a:lnTo>
                    <a:pt x="445427" y="1489748"/>
                  </a:lnTo>
                  <a:lnTo>
                    <a:pt x="545134" y="1489748"/>
                  </a:lnTo>
                  <a:lnTo>
                    <a:pt x="545134" y="1243838"/>
                  </a:lnTo>
                  <a:close/>
                </a:path>
                <a:path w="767079" h="2329179">
                  <a:moveTo>
                    <a:pt x="766838" y="823125"/>
                  </a:moveTo>
                  <a:lnTo>
                    <a:pt x="667194" y="823125"/>
                  </a:lnTo>
                  <a:lnTo>
                    <a:pt x="667194" y="1069047"/>
                  </a:lnTo>
                  <a:lnTo>
                    <a:pt x="766838" y="1069047"/>
                  </a:lnTo>
                  <a:lnTo>
                    <a:pt x="766838" y="823125"/>
                  </a:lnTo>
                  <a:close/>
                </a:path>
              </a:pathLst>
            </a:custGeom>
            <a:solidFill>
              <a:srgbClr val="E8E8E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8600930" y="6848012"/>
              <a:ext cx="99695" cy="10160"/>
            </a:xfrm>
            <a:custGeom>
              <a:avLst/>
              <a:gdLst/>
              <a:ahLst/>
              <a:cxnLst/>
              <a:rect l="l" t="t" r="r" b="b"/>
              <a:pathLst>
                <a:path w="99695" h="10159">
                  <a:moveTo>
                    <a:pt x="99650" y="9987"/>
                  </a:moveTo>
                  <a:lnTo>
                    <a:pt x="0" y="9987"/>
                  </a:lnTo>
                  <a:lnTo>
                    <a:pt x="0" y="0"/>
                  </a:lnTo>
                  <a:lnTo>
                    <a:pt x="99650" y="0"/>
                  </a:lnTo>
                  <a:lnTo>
                    <a:pt x="99650" y="9987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8822639" y="6848012"/>
              <a:ext cx="99695" cy="10160"/>
            </a:xfrm>
            <a:custGeom>
              <a:avLst/>
              <a:gdLst/>
              <a:ahLst/>
              <a:cxnLst/>
              <a:rect l="l" t="t" r="r" b="b"/>
              <a:pathLst>
                <a:path w="99695" h="10159">
                  <a:moveTo>
                    <a:pt x="99650" y="9987"/>
                  </a:moveTo>
                  <a:lnTo>
                    <a:pt x="0" y="9987"/>
                  </a:lnTo>
                  <a:lnTo>
                    <a:pt x="0" y="0"/>
                  </a:lnTo>
                  <a:lnTo>
                    <a:pt x="99650" y="0"/>
                  </a:lnTo>
                  <a:lnTo>
                    <a:pt x="99650" y="9987"/>
                  </a:lnTo>
                  <a:close/>
                </a:path>
              </a:pathLst>
            </a:custGeom>
            <a:solidFill>
              <a:srgbClr val="E8E8E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9046352" y="6848012"/>
              <a:ext cx="100330" cy="10160"/>
            </a:xfrm>
            <a:custGeom>
              <a:avLst/>
              <a:gdLst/>
              <a:ahLst/>
              <a:cxnLst/>
              <a:rect l="l" t="t" r="r" b="b"/>
              <a:pathLst>
                <a:path w="100329" h="10159">
                  <a:moveTo>
                    <a:pt x="99711" y="9987"/>
                  </a:moveTo>
                  <a:lnTo>
                    <a:pt x="0" y="9987"/>
                  </a:lnTo>
                  <a:lnTo>
                    <a:pt x="0" y="0"/>
                  </a:lnTo>
                  <a:lnTo>
                    <a:pt x="99711" y="0"/>
                  </a:lnTo>
                  <a:lnTo>
                    <a:pt x="99711" y="9987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9268122" y="6848012"/>
              <a:ext cx="28575" cy="10160"/>
            </a:xfrm>
            <a:custGeom>
              <a:avLst/>
              <a:gdLst/>
              <a:ahLst/>
              <a:cxnLst/>
              <a:rect l="l" t="t" r="r" b="b"/>
              <a:pathLst>
                <a:path w="28575" h="10159">
                  <a:moveTo>
                    <a:pt x="0" y="9987"/>
                  </a:moveTo>
                  <a:lnTo>
                    <a:pt x="28431" y="9987"/>
                  </a:lnTo>
                  <a:lnTo>
                    <a:pt x="28431" y="0"/>
                  </a:lnTo>
                  <a:lnTo>
                    <a:pt x="0" y="0"/>
                  </a:lnTo>
                  <a:lnTo>
                    <a:pt x="0" y="9987"/>
                  </a:lnTo>
                  <a:close/>
                </a:path>
              </a:pathLst>
            </a:custGeom>
            <a:solidFill>
              <a:srgbClr val="E8E8E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808218" y="3978262"/>
              <a:ext cx="3114675" cy="2880360"/>
            </a:xfrm>
            <a:custGeom>
              <a:avLst/>
              <a:gdLst/>
              <a:ahLst/>
              <a:cxnLst/>
              <a:rect l="l" t="t" r="r" b="b"/>
              <a:pathLst>
                <a:path w="3114675" h="2880359">
                  <a:moveTo>
                    <a:pt x="1389214" y="0"/>
                  </a:moveTo>
                  <a:lnTo>
                    <a:pt x="1277366" y="0"/>
                  </a:lnTo>
                  <a:lnTo>
                    <a:pt x="1277366" y="72402"/>
                  </a:lnTo>
                  <a:lnTo>
                    <a:pt x="1069860" y="123253"/>
                  </a:lnTo>
                  <a:lnTo>
                    <a:pt x="1069860" y="77241"/>
                  </a:lnTo>
                  <a:lnTo>
                    <a:pt x="958011" y="77241"/>
                  </a:lnTo>
                  <a:lnTo>
                    <a:pt x="958011" y="150660"/>
                  </a:lnTo>
                  <a:lnTo>
                    <a:pt x="750570" y="201485"/>
                  </a:lnTo>
                  <a:lnTo>
                    <a:pt x="750570" y="148361"/>
                  </a:lnTo>
                  <a:lnTo>
                    <a:pt x="638708" y="148361"/>
                  </a:lnTo>
                  <a:lnTo>
                    <a:pt x="638708" y="228904"/>
                  </a:lnTo>
                  <a:lnTo>
                    <a:pt x="431215" y="279742"/>
                  </a:lnTo>
                  <a:lnTo>
                    <a:pt x="431215" y="235762"/>
                  </a:lnTo>
                  <a:lnTo>
                    <a:pt x="319354" y="235762"/>
                  </a:lnTo>
                  <a:lnTo>
                    <a:pt x="319354" y="307149"/>
                  </a:lnTo>
                  <a:lnTo>
                    <a:pt x="111861" y="357987"/>
                  </a:lnTo>
                  <a:lnTo>
                    <a:pt x="111861" y="319087"/>
                  </a:lnTo>
                  <a:lnTo>
                    <a:pt x="0" y="319087"/>
                  </a:lnTo>
                  <a:lnTo>
                    <a:pt x="0" y="2879737"/>
                  </a:lnTo>
                  <a:lnTo>
                    <a:pt x="54902" y="2879737"/>
                  </a:lnTo>
                  <a:lnTo>
                    <a:pt x="111861" y="2879737"/>
                  </a:lnTo>
                  <a:lnTo>
                    <a:pt x="1389214" y="2879737"/>
                  </a:lnTo>
                  <a:lnTo>
                    <a:pt x="1389214" y="0"/>
                  </a:lnTo>
                  <a:close/>
                </a:path>
                <a:path w="3114675" h="2880359">
                  <a:moveTo>
                    <a:pt x="3114065" y="28460"/>
                  </a:moveTo>
                  <a:lnTo>
                    <a:pt x="2743885" y="28460"/>
                  </a:lnTo>
                  <a:lnTo>
                    <a:pt x="2743885" y="54876"/>
                  </a:lnTo>
                  <a:lnTo>
                    <a:pt x="2766288" y="54876"/>
                  </a:lnTo>
                  <a:lnTo>
                    <a:pt x="2766288" y="193078"/>
                  </a:lnTo>
                  <a:lnTo>
                    <a:pt x="3091726" y="193078"/>
                  </a:lnTo>
                  <a:lnTo>
                    <a:pt x="3091726" y="54876"/>
                  </a:lnTo>
                  <a:lnTo>
                    <a:pt x="3114065" y="54876"/>
                  </a:lnTo>
                  <a:lnTo>
                    <a:pt x="3114065" y="28460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948553" y="4547336"/>
              <a:ext cx="467995" cy="227965"/>
            </a:xfrm>
            <a:custGeom>
              <a:avLst/>
              <a:gdLst/>
              <a:ahLst/>
              <a:cxnLst/>
              <a:rect l="l" t="t" r="r" b="b"/>
              <a:pathLst>
                <a:path w="467995" h="227964">
                  <a:moveTo>
                    <a:pt x="148475" y="0"/>
                  </a:moveTo>
                  <a:lnTo>
                    <a:pt x="0" y="0"/>
                  </a:lnTo>
                  <a:lnTo>
                    <a:pt x="0" y="227634"/>
                  </a:lnTo>
                  <a:lnTo>
                    <a:pt x="148475" y="227634"/>
                  </a:lnTo>
                  <a:lnTo>
                    <a:pt x="148475" y="0"/>
                  </a:lnTo>
                  <a:close/>
                </a:path>
                <a:path w="467995" h="227964">
                  <a:moveTo>
                    <a:pt x="467829" y="0"/>
                  </a:moveTo>
                  <a:lnTo>
                    <a:pt x="319366" y="0"/>
                  </a:lnTo>
                  <a:lnTo>
                    <a:pt x="319366" y="227634"/>
                  </a:lnTo>
                  <a:lnTo>
                    <a:pt x="467829" y="227634"/>
                  </a:lnTo>
                  <a:lnTo>
                    <a:pt x="467829" y="0"/>
                  </a:lnTo>
                  <a:close/>
                </a:path>
              </a:pathLst>
            </a:custGeom>
            <a:solidFill>
              <a:srgbClr val="E8E8E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6587275" y="4547334"/>
              <a:ext cx="148590" cy="227965"/>
            </a:xfrm>
            <a:custGeom>
              <a:avLst/>
              <a:gdLst/>
              <a:ahLst/>
              <a:cxnLst/>
              <a:rect l="l" t="t" r="r" b="b"/>
              <a:pathLst>
                <a:path w="148590" h="227964">
                  <a:moveTo>
                    <a:pt x="148473" y="227630"/>
                  </a:moveTo>
                  <a:lnTo>
                    <a:pt x="0" y="227630"/>
                  </a:lnTo>
                  <a:lnTo>
                    <a:pt x="0" y="0"/>
                  </a:lnTo>
                  <a:lnTo>
                    <a:pt x="148473" y="0"/>
                  </a:lnTo>
                  <a:lnTo>
                    <a:pt x="148473" y="227630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6906570" y="4547334"/>
              <a:ext cx="148590" cy="227965"/>
            </a:xfrm>
            <a:custGeom>
              <a:avLst/>
              <a:gdLst/>
              <a:ahLst/>
              <a:cxnLst/>
              <a:rect l="l" t="t" r="r" b="b"/>
              <a:pathLst>
                <a:path w="148590" h="227964">
                  <a:moveTo>
                    <a:pt x="148534" y="227630"/>
                  </a:moveTo>
                  <a:lnTo>
                    <a:pt x="0" y="227630"/>
                  </a:lnTo>
                  <a:lnTo>
                    <a:pt x="0" y="0"/>
                  </a:lnTo>
                  <a:lnTo>
                    <a:pt x="148534" y="0"/>
                  </a:lnTo>
                  <a:lnTo>
                    <a:pt x="148534" y="227630"/>
                  </a:lnTo>
                  <a:close/>
                </a:path>
              </a:pathLst>
            </a:custGeom>
            <a:solidFill>
              <a:srgbClr val="E8E8E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948553" y="4943665"/>
              <a:ext cx="467995" cy="227965"/>
            </a:xfrm>
            <a:custGeom>
              <a:avLst/>
              <a:gdLst/>
              <a:ahLst/>
              <a:cxnLst/>
              <a:rect l="l" t="t" r="r" b="b"/>
              <a:pathLst>
                <a:path w="467995" h="227964">
                  <a:moveTo>
                    <a:pt x="148475" y="0"/>
                  </a:moveTo>
                  <a:lnTo>
                    <a:pt x="0" y="0"/>
                  </a:lnTo>
                  <a:lnTo>
                    <a:pt x="0" y="227622"/>
                  </a:lnTo>
                  <a:lnTo>
                    <a:pt x="148475" y="227622"/>
                  </a:lnTo>
                  <a:lnTo>
                    <a:pt x="148475" y="0"/>
                  </a:lnTo>
                  <a:close/>
                </a:path>
                <a:path w="467995" h="227964">
                  <a:moveTo>
                    <a:pt x="467829" y="0"/>
                  </a:moveTo>
                  <a:lnTo>
                    <a:pt x="319366" y="0"/>
                  </a:lnTo>
                  <a:lnTo>
                    <a:pt x="319366" y="227622"/>
                  </a:lnTo>
                  <a:lnTo>
                    <a:pt x="467829" y="227622"/>
                  </a:lnTo>
                  <a:lnTo>
                    <a:pt x="467829" y="0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948565" y="4943665"/>
              <a:ext cx="1106805" cy="622300"/>
            </a:xfrm>
            <a:custGeom>
              <a:avLst/>
              <a:gdLst/>
              <a:ahLst/>
              <a:cxnLst/>
              <a:rect l="l" t="t" r="r" b="b"/>
              <a:pathLst>
                <a:path w="1106804" h="622300">
                  <a:moveTo>
                    <a:pt x="148463" y="394284"/>
                  </a:moveTo>
                  <a:lnTo>
                    <a:pt x="0" y="394284"/>
                  </a:lnTo>
                  <a:lnTo>
                    <a:pt x="0" y="621906"/>
                  </a:lnTo>
                  <a:lnTo>
                    <a:pt x="148463" y="621906"/>
                  </a:lnTo>
                  <a:lnTo>
                    <a:pt x="148463" y="394284"/>
                  </a:lnTo>
                  <a:close/>
                </a:path>
                <a:path w="1106804" h="622300">
                  <a:moveTo>
                    <a:pt x="467829" y="394284"/>
                  </a:moveTo>
                  <a:lnTo>
                    <a:pt x="319354" y="394284"/>
                  </a:lnTo>
                  <a:lnTo>
                    <a:pt x="319354" y="621906"/>
                  </a:lnTo>
                  <a:lnTo>
                    <a:pt x="467829" y="621906"/>
                  </a:lnTo>
                  <a:lnTo>
                    <a:pt x="467829" y="394284"/>
                  </a:lnTo>
                  <a:close/>
                </a:path>
                <a:path w="1106804" h="622300">
                  <a:moveTo>
                    <a:pt x="787184" y="394284"/>
                  </a:moveTo>
                  <a:lnTo>
                    <a:pt x="638708" y="394284"/>
                  </a:lnTo>
                  <a:lnTo>
                    <a:pt x="638708" y="621906"/>
                  </a:lnTo>
                  <a:lnTo>
                    <a:pt x="787184" y="621906"/>
                  </a:lnTo>
                  <a:lnTo>
                    <a:pt x="787184" y="394284"/>
                  </a:lnTo>
                  <a:close/>
                </a:path>
                <a:path w="1106804" h="622300">
                  <a:moveTo>
                    <a:pt x="787184" y="0"/>
                  </a:moveTo>
                  <a:lnTo>
                    <a:pt x="638708" y="0"/>
                  </a:lnTo>
                  <a:lnTo>
                    <a:pt x="638708" y="227622"/>
                  </a:lnTo>
                  <a:lnTo>
                    <a:pt x="787184" y="227622"/>
                  </a:lnTo>
                  <a:lnTo>
                    <a:pt x="787184" y="0"/>
                  </a:lnTo>
                  <a:close/>
                </a:path>
                <a:path w="1106804" h="622300">
                  <a:moveTo>
                    <a:pt x="1106538" y="0"/>
                  </a:moveTo>
                  <a:lnTo>
                    <a:pt x="957999" y="0"/>
                  </a:lnTo>
                  <a:lnTo>
                    <a:pt x="957999" y="227622"/>
                  </a:lnTo>
                  <a:lnTo>
                    <a:pt x="1106538" y="227622"/>
                  </a:lnTo>
                  <a:lnTo>
                    <a:pt x="1106538" y="0"/>
                  </a:lnTo>
                  <a:close/>
                </a:path>
              </a:pathLst>
            </a:custGeom>
            <a:solidFill>
              <a:srgbClr val="E8E8E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6906572" y="5337939"/>
              <a:ext cx="148590" cy="227965"/>
            </a:xfrm>
            <a:custGeom>
              <a:avLst/>
              <a:gdLst/>
              <a:ahLst/>
              <a:cxnLst/>
              <a:rect l="l" t="t" r="r" b="b"/>
              <a:pathLst>
                <a:path w="148590" h="227964">
                  <a:moveTo>
                    <a:pt x="148534" y="227624"/>
                  </a:moveTo>
                  <a:lnTo>
                    <a:pt x="0" y="227624"/>
                  </a:lnTo>
                  <a:lnTo>
                    <a:pt x="0" y="0"/>
                  </a:lnTo>
                  <a:lnTo>
                    <a:pt x="148534" y="0"/>
                  </a:lnTo>
                  <a:lnTo>
                    <a:pt x="148534" y="227624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948566" y="5732226"/>
              <a:ext cx="148590" cy="227965"/>
            </a:xfrm>
            <a:custGeom>
              <a:avLst/>
              <a:gdLst/>
              <a:ahLst/>
              <a:cxnLst/>
              <a:rect l="l" t="t" r="r" b="b"/>
              <a:pathLst>
                <a:path w="148589" h="227964">
                  <a:moveTo>
                    <a:pt x="148473" y="227624"/>
                  </a:moveTo>
                  <a:lnTo>
                    <a:pt x="0" y="227624"/>
                  </a:lnTo>
                  <a:lnTo>
                    <a:pt x="0" y="0"/>
                  </a:lnTo>
                  <a:lnTo>
                    <a:pt x="148473" y="0"/>
                  </a:lnTo>
                  <a:lnTo>
                    <a:pt x="148473" y="227624"/>
                  </a:lnTo>
                  <a:close/>
                </a:path>
              </a:pathLst>
            </a:custGeom>
            <a:solidFill>
              <a:srgbClr val="E8E8E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6267922" y="5732226"/>
              <a:ext cx="148590" cy="227965"/>
            </a:xfrm>
            <a:custGeom>
              <a:avLst/>
              <a:gdLst/>
              <a:ahLst/>
              <a:cxnLst/>
              <a:rect l="l" t="t" r="r" b="b"/>
              <a:pathLst>
                <a:path w="148589" h="227964">
                  <a:moveTo>
                    <a:pt x="148473" y="227624"/>
                  </a:moveTo>
                  <a:lnTo>
                    <a:pt x="0" y="227624"/>
                  </a:lnTo>
                  <a:lnTo>
                    <a:pt x="0" y="0"/>
                  </a:lnTo>
                  <a:lnTo>
                    <a:pt x="148473" y="0"/>
                  </a:lnTo>
                  <a:lnTo>
                    <a:pt x="148473" y="227624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948565" y="5732233"/>
              <a:ext cx="1106805" cy="622300"/>
            </a:xfrm>
            <a:custGeom>
              <a:avLst/>
              <a:gdLst/>
              <a:ahLst/>
              <a:cxnLst/>
              <a:rect l="l" t="t" r="r" b="b"/>
              <a:pathLst>
                <a:path w="1106804" h="622300">
                  <a:moveTo>
                    <a:pt x="148475" y="394284"/>
                  </a:moveTo>
                  <a:lnTo>
                    <a:pt x="0" y="394284"/>
                  </a:lnTo>
                  <a:lnTo>
                    <a:pt x="0" y="621906"/>
                  </a:lnTo>
                  <a:lnTo>
                    <a:pt x="148475" y="621906"/>
                  </a:lnTo>
                  <a:lnTo>
                    <a:pt x="148475" y="394284"/>
                  </a:lnTo>
                  <a:close/>
                </a:path>
                <a:path w="1106804" h="622300">
                  <a:moveTo>
                    <a:pt x="467829" y="394284"/>
                  </a:moveTo>
                  <a:lnTo>
                    <a:pt x="319354" y="394284"/>
                  </a:lnTo>
                  <a:lnTo>
                    <a:pt x="319354" y="621906"/>
                  </a:lnTo>
                  <a:lnTo>
                    <a:pt x="467829" y="621906"/>
                  </a:lnTo>
                  <a:lnTo>
                    <a:pt x="467829" y="394284"/>
                  </a:lnTo>
                  <a:close/>
                </a:path>
                <a:path w="1106804" h="622300">
                  <a:moveTo>
                    <a:pt x="787184" y="0"/>
                  </a:moveTo>
                  <a:lnTo>
                    <a:pt x="638708" y="0"/>
                  </a:lnTo>
                  <a:lnTo>
                    <a:pt x="638708" y="227622"/>
                  </a:lnTo>
                  <a:lnTo>
                    <a:pt x="787184" y="227622"/>
                  </a:lnTo>
                  <a:lnTo>
                    <a:pt x="787184" y="0"/>
                  </a:lnTo>
                  <a:close/>
                </a:path>
                <a:path w="1106804" h="622300">
                  <a:moveTo>
                    <a:pt x="1106538" y="0"/>
                  </a:moveTo>
                  <a:lnTo>
                    <a:pt x="957999" y="0"/>
                  </a:lnTo>
                  <a:lnTo>
                    <a:pt x="957999" y="227622"/>
                  </a:lnTo>
                  <a:lnTo>
                    <a:pt x="1106538" y="227622"/>
                  </a:lnTo>
                  <a:lnTo>
                    <a:pt x="1106538" y="0"/>
                  </a:lnTo>
                  <a:close/>
                </a:path>
              </a:pathLst>
            </a:custGeom>
            <a:solidFill>
              <a:srgbClr val="E8E8E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6587279" y="6126512"/>
              <a:ext cx="148590" cy="227965"/>
            </a:xfrm>
            <a:custGeom>
              <a:avLst/>
              <a:gdLst/>
              <a:ahLst/>
              <a:cxnLst/>
              <a:rect l="l" t="t" r="r" b="b"/>
              <a:pathLst>
                <a:path w="148590" h="227964">
                  <a:moveTo>
                    <a:pt x="148473" y="227624"/>
                  </a:moveTo>
                  <a:lnTo>
                    <a:pt x="0" y="227624"/>
                  </a:lnTo>
                  <a:lnTo>
                    <a:pt x="0" y="0"/>
                  </a:lnTo>
                  <a:lnTo>
                    <a:pt x="148473" y="0"/>
                  </a:lnTo>
                  <a:lnTo>
                    <a:pt x="148473" y="227624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6906573" y="6126512"/>
              <a:ext cx="148590" cy="227965"/>
            </a:xfrm>
            <a:custGeom>
              <a:avLst/>
              <a:gdLst/>
              <a:ahLst/>
              <a:cxnLst/>
              <a:rect l="l" t="t" r="r" b="b"/>
              <a:pathLst>
                <a:path w="148590" h="227964">
                  <a:moveTo>
                    <a:pt x="148534" y="227624"/>
                  </a:moveTo>
                  <a:lnTo>
                    <a:pt x="0" y="227624"/>
                  </a:lnTo>
                  <a:lnTo>
                    <a:pt x="0" y="0"/>
                  </a:lnTo>
                  <a:lnTo>
                    <a:pt x="148534" y="0"/>
                  </a:lnTo>
                  <a:lnTo>
                    <a:pt x="148534" y="227624"/>
                  </a:lnTo>
                  <a:close/>
                </a:path>
              </a:pathLst>
            </a:custGeom>
            <a:solidFill>
              <a:srgbClr val="E8E8E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5948565" y="6520802"/>
              <a:ext cx="467995" cy="227965"/>
            </a:xfrm>
            <a:custGeom>
              <a:avLst/>
              <a:gdLst/>
              <a:ahLst/>
              <a:cxnLst/>
              <a:rect l="l" t="t" r="r" b="b"/>
              <a:pathLst>
                <a:path w="467995" h="227965">
                  <a:moveTo>
                    <a:pt x="148475" y="0"/>
                  </a:moveTo>
                  <a:lnTo>
                    <a:pt x="0" y="0"/>
                  </a:lnTo>
                  <a:lnTo>
                    <a:pt x="0" y="227622"/>
                  </a:lnTo>
                  <a:lnTo>
                    <a:pt x="148475" y="227622"/>
                  </a:lnTo>
                  <a:lnTo>
                    <a:pt x="148475" y="0"/>
                  </a:lnTo>
                  <a:close/>
                </a:path>
                <a:path w="467995" h="227965">
                  <a:moveTo>
                    <a:pt x="467829" y="0"/>
                  </a:moveTo>
                  <a:lnTo>
                    <a:pt x="319354" y="0"/>
                  </a:lnTo>
                  <a:lnTo>
                    <a:pt x="319354" y="227622"/>
                  </a:lnTo>
                  <a:lnTo>
                    <a:pt x="467829" y="227622"/>
                  </a:lnTo>
                  <a:lnTo>
                    <a:pt x="467829" y="0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6587274" y="6520802"/>
              <a:ext cx="467995" cy="227965"/>
            </a:xfrm>
            <a:custGeom>
              <a:avLst/>
              <a:gdLst/>
              <a:ahLst/>
              <a:cxnLst/>
              <a:rect l="l" t="t" r="r" b="b"/>
              <a:pathLst>
                <a:path w="467995" h="227965">
                  <a:moveTo>
                    <a:pt x="148475" y="0"/>
                  </a:moveTo>
                  <a:lnTo>
                    <a:pt x="0" y="0"/>
                  </a:lnTo>
                  <a:lnTo>
                    <a:pt x="0" y="227622"/>
                  </a:lnTo>
                  <a:lnTo>
                    <a:pt x="148475" y="227622"/>
                  </a:lnTo>
                  <a:lnTo>
                    <a:pt x="148475" y="0"/>
                  </a:lnTo>
                  <a:close/>
                </a:path>
                <a:path w="467995" h="227965">
                  <a:moveTo>
                    <a:pt x="467829" y="0"/>
                  </a:moveTo>
                  <a:lnTo>
                    <a:pt x="319290" y="0"/>
                  </a:lnTo>
                  <a:lnTo>
                    <a:pt x="319290" y="227622"/>
                  </a:lnTo>
                  <a:lnTo>
                    <a:pt x="467829" y="227622"/>
                  </a:lnTo>
                  <a:lnTo>
                    <a:pt x="467829" y="0"/>
                  </a:lnTo>
                  <a:close/>
                </a:path>
              </a:pathLst>
            </a:custGeom>
            <a:solidFill>
              <a:srgbClr val="E8E8E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/>
          <p:nvPr/>
        </p:nvSpPr>
        <p:spPr>
          <a:xfrm>
            <a:off x="1817459" y="4490427"/>
            <a:ext cx="909319" cy="2367915"/>
          </a:xfrm>
          <a:custGeom>
            <a:avLst/>
            <a:gdLst/>
            <a:ahLst/>
            <a:cxnLst/>
            <a:rect l="l" t="t" r="r" b="b"/>
            <a:pathLst>
              <a:path w="909319" h="2367915">
                <a:moveTo>
                  <a:pt x="909205" y="115531"/>
                </a:moveTo>
                <a:lnTo>
                  <a:pt x="374256" y="115531"/>
                </a:lnTo>
                <a:lnTo>
                  <a:pt x="374256" y="30467"/>
                </a:lnTo>
                <a:lnTo>
                  <a:pt x="404774" y="30467"/>
                </a:lnTo>
                <a:lnTo>
                  <a:pt x="404774" y="0"/>
                </a:lnTo>
                <a:lnTo>
                  <a:pt x="0" y="0"/>
                </a:lnTo>
                <a:lnTo>
                  <a:pt x="0" y="30467"/>
                </a:lnTo>
                <a:lnTo>
                  <a:pt x="32550" y="30467"/>
                </a:lnTo>
                <a:lnTo>
                  <a:pt x="32550" y="115531"/>
                </a:lnTo>
                <a:lnTo>
                  <a:pt x="32550" y="2367597"/>
                </a:lnTo>
                <a:lnTo>
                  <a:pt x="909205" y="2367597"/>
                </a:lnTo>
                <a:lnTo>
                  <a:pt x="909205" y="115531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3715207" y="5705800"/>
            <a:ext cx="750570" cy="1152525"/>
          </a:xfrm>
          <a:custGeom>
            <a:avLst/>
            <a:gdLst/>
            <a:ahLst/>
            <a:cxnLst/>
            <a:rect l="l" t="t" r="r" b="b"/>
            <a:pathLst>
              <a:path w="750570" h="1152525">
                <a:moveTo>
                  <a:pt x="750567" y="1152198"/>
                </a:moveTo>
                <a:lnTo>
                  <a:pt x="0" y="1152198"/>
                </a:lnTo>
                <a:lnTo>
                  <a:pt x="0" y="0"/>
                </a:lnTo>
                <a:lnTo>
                  <a:pt x="750567" y="0"/>
                </a:lnTo>
                <a:lnTo>
                  <a:pt x="750567" y="1152198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0" y="5264772"/>
            <a:ext cx="2273300" cy="1593850"/>
          </a:xfrm>
          <a:custGeom>
            <a:avLst/>
            <a:gdLst/>
            <a:ahLst/>
            <a:cxnLst/>
            <a:rect l="l" t="t" r="r" b="b"/>
            <a:pathLst>
              <a:path w="2273300" h="1593850">
                <a:moveTo>
                  <a:pt x="2273096" y="1140180"/>
                </a:moveTo>
                <a:lnTo>
                  <a:pt x="1597799" y="1140180"/>
                </a:lnTo>
                <a:lnTo>
                  <a:pt x="1597799" y="514197"/>
                </a:lnTo>
                <a:lnTo>
                  <a:pt x="1687296" y="514197"/>
                </a:lnTo>
                <a:lnTo>
                  <a:pt x="1687296" y="457301"/>
                </a:lnTo>
                <a:lnTo>
                  <a:pt x="1052690" y="457301"/>
                </a:lnTo>
                <a:lnTo>
                  <a:pt x="1052690" y="79260"/>
                </a:lnTo>
                <a:lnTo>
                  <a:pt x="932675" y="79260"/>
                </a:lnTo>
                <a:lnTo>
                  <a:pt x="932675" y="0"/>
                </a:lnTo>
                <a:lnTo>
                  <a:pt x="662152" y="0"/>
                </a:lnTo>
                <a:lnTo>
                  <a:pt x="662152" y="79260"/>
                </a:lnTo>
                <a:lnTo>
                  <a:pt x="442480" y="79260"/>
                </a:lnTo>
                <a:lnTo>
                  <a:pt x="442480" y="1430807"/>
                </a:lnTo>
                <a:lnTo>
                  <a:pt x="0" y="1430807"/>
                </a:lnTo>
                <a:lnTo>
                  <a:pt x="0" y="1593227"/>
                </a:lnTo>
                <a:lnTo>
                  <a:pt x="2273096" y="1593227"/>
                </a:lnTo>
                <a:lnTo>
                  <a:pt x="2273096" y="1140180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175573" y="6287071"/>
            <a:ext cx="713105" cy="571500"/>
          </a:xfrm>
          <a:custGeom>
            <a:avLst/>
            <a:gdLst/>
            <a:ahLst/>
            <a:cxnLst/>
            <a:rect l="l" t="t" r="r" b="b"/>
            <a:pathLst>
              <a:path w="713104" h="571500">
                <a:moveTo>
                  <a:pt x="712521" y="570928"/>
                </a:moveTo>
                <a:lnTo>
                  <a:pt x="0" y="570928"/>
                </a:lnTo>
                <a:lnTo>
                  <a:pt x="155225" y="0"/>
                </a:lnTo>
                <a:lnTo>
                  <a:pt x="712521" y="0"/>
                </a:lnTo>
                <a:lnTo>
                  <a:pt x="712521" y="570928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4144418" y="5024948"/>
            <a:ext cx="16510" cy="963930"/>
          </a:xfrm>
          <a:custGeom>
            <a:avLst/>
            <a:gdLst/>
            <a:ahLst/>
            <a:cxnLst/>
            <a:rect l="l" t="t" r="r" b="b"/>
            <a:pathLst>
              <a:path w="16510" h="963929">
                <a:moveTo>
                  <a:pt x="16274" y="963359"/>
                </a:moveTo>
                <a:lnTo>
                  <a:pt x="0" y="963359"/>
                </a:lnTo>
                <a:lnTo>
                  <a:pt x="0" y="0"/>
                </a:lnTo>
                <a:lnTo>
                  <a:pt x="16274" y="0"/>
                </a:lnTo>
                <a:lnTo>
                  <a:pt x="16274" y="963359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063034" y="5350141"/>
            <a:ext cx="372745" cy="569595"/>
          </a:xfrm>
          <a:custGeom>
            <a:avLst/>
            <a:gdLst/>
            <a:ahLst/>
            <a:cxnLst/>
            <a:rect l="l" t="t" r="r" b="b"/>
            <a:pathLst>
              <a:path w="372745" h="569595">
                <a:moveTo>
                  <a:pt x="372249" y="79260"/>
                </a:moveTo>
                <a:lnTo>
                  <a:pt x="178968" y="79260"/>
                </a:lnTo>
                <a:lnTo>
                  <a:pt x="178968" y="0"/>
                </a:lnTo>
                <a:lnTo>
                  <a:pt x="158623" y="0"/>
                </a:lnTo>
                <a:lnTo>
                  <a:pt x="158623" y="79260"/>
                </a:lnTo>
                <a:lnTo>
                  <a:pt x="0" y="79260"/>
                </a:lnTo>
                <a:lnTo>
                  <a:pt x="0" y="103644"/>
                </a:lnTo>
                <a:lnTo>
                  <a:pt x="48831" y="103644"/>
                </a:lnTo>
                <a:lnTo>
                  <a:pt x="48831" y="380060"/>
                </a:lnTo>
                <a:lnTo>
                  <a:pt x="158623" y="380060"/>
                </a:lnTo>
                <a:lnTo>
                  <a:pt x="158623" y="569061"/>
                </a:lnTo>
                <a:lnTo>
                  <a:pt x="178968" y="569061"/>
                </a:lnTo>
                <a:lnTo>
                  <a:pt x="178968" y="380060"/>
                </a:lnTo>
                <a:lnTo>
                  <a:pt x="329501" y="380060"/>
                </a:lnTo>
                <a:lnTo>
                  <a:pt x="329501" y="103644"/>
                </a:lnTo>
                <a:lnTo>
                  <a:pt x="372249" y="103644"/>
                </a:lnTo>
                <a:lnTo>
                  <a:pt x="372249" y="79260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4329506" y="5573699"/>
            <a:ext cx="1320165" cy="1284605"/>
          </a:xfrm>
          <a:custGeom>
            <a:avLst/>
            <a:gdLst/>
            <a:ahLst/>
            <a:cxnLst/>
            <a:rect l="l" t="t" r="r" b="b"/>
            <a:pathLst>
              <a:path w="1320164" h="1284604">
                <a:moveTo>
                  <a:pt x="1320050" y="0"/>
                </a:moveTo>
                <a:lnTo>
                  <a:pt x="736295" y="0"/>
                </a:lnTo>
                <a:lnTo>
                  <a:pt x="736295" y="894257"/>
                </a:lnTo>
                <a:lnTo>
                  <a:pt x="0" y="894257"/>
                </a:lnTo>
                <a:lnTo>
                  <a:pt x="0" y="1284300"/>
                </a:lnTo>
                <a:lnTo>
                  <a:pt x="736295" y="1284300"/>
                </a:lnTo>
                <a:lnTo>
                  <a:pt x="909180" y="1284300"/>
                </a:lnTo>
                <a:lnTo>
                  <a:pt x="1320050" y="1284300"/>
                </a:lnTo>
                <a:lnTo>
                  <a:pt x="1320050" y="0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7055053" y="5868403"/>
            <a:ext cx="1226820" cy="989965"/>
          </a:xfrm>
          <a:custGeom>
            <a:avLst/>
            <a:gdLst/>
            <a:ahLst/>
            <a:cxnLst/>
            <a:rect l="l" t="t" r="r" b="b"/>
            <a:pathLst>
              <a:path w="1226820" h="989965">
                <a:moveTo>
                  <a:pt x="1226527" y="0"/>
                </a:moveTo>
                <a:lnTo>
                  <a:pt x="292938" y="0"/>
                </a:lnTo>
                <a:lnTo>
                  <a:pt x="292938" y="892225"/>
                </a:lnTo>
                <a:lnTo>
                  <a:pt x="0" y="892225"/>
                </a:lnTo>
                <a:lnTo>
                  <a:pt x="0" y="989596"/>
                </a:lnTo>
                <a:lnTo>
                  <a:pt x="292938" y="989596"/>
                </a:lnTo>
                <a:lnTo>
                  <a:pt x="1063840" y="989596"/>
                </a:lnTo>
                <a:lnTo>
                  <a:pt x="1226527" y="989596"/>
                </a:lnTo>
                <a:lnTo>
                  <a:pt x="1226527" y="0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9296552" y="5128209"/>
            <a:ext cx="1931670" cy="1730375"/>
          </a:xfrm>
          <a:custGeom>
            <a:avLst/>
            <a:gdLst/>
            <a:ahLst/>
            <a:cxnLst/>
            <a:rect l="l" t="t" r="r" b="b"/>
            <a:pathLst>
              <a:path w="1931670" h="1730375">
                <a:moveTo>
                  <a:pt x="1931492" y="196456"/>
                </a:moveTo>
                <a:lnTo>
                  <a:pt x="1788363" y="196456"/>
                </a:lnTo>
                <a:lnTo>
                  <a:pt x="1788363" y="0"/>
                </a:lnTo>
                <a:lnTo>
                  <a:pt x="1172057" y="0"/>
                </a:lnTo>
                <a:lnTo>
                  <a:pt x="1172057" y="196456"/>
                </a:lnTo>
                <a:lnTo>
                  <a:pt x="970267" y="196456"/>
                </a:lnTo>
                <a:lnTo>
                  <a:pt x="970267" y="622"/>
                </a:lnTo>
                <a:lnTo>
                  <a:pt x="866546" y="622"/>
                </a:lnTo>
                <a:lnTo>
                  <a:pt x="866546" y="196456"/>
                </a:lnTo>
                <a:lnTo>
                  <a:pt x="764044" y="196456"/>
                </a:lnTo>
                <a:lnTo>
                  <a:pt x="764044" y="622"/>
                </a:lnTo>
                <a:lnTo>
                  <a:pt x="650125" y="622"/>
                </a:lnTo>
                <a:lnTo>
                  <a:pt x="650125" y="196456"/>
                </a:lnTo>
                <a:lnTo>
                  <a:pt x="412076" y="196456"/>
                </a:lnTo>
                <a:lnTo>
                  <a:pt x="412076" y="269621"/>
                </a:lnTo>
                <a:lnTo>
                  <a:pt x="447903" y="269621"/>
                </a:lnTo>
                <a:lnTo>
                  <a:pt x="447903" y="1632419"/>
                </a:lnTo>
                <a:lnTo>
                  <a:pt x="0" y="1632419"/>
                </a:lnTo>
                <a:lnTo>
                  <a:pt x="0" y="1729790"/>
                </a:lnTo>
                <a:lnTo>
                  <a:pt x="447903" y="1729790"/>
                </a:lnTo>
                <a:lnTo>
                  <a:pt x="1124813" y="1729790"/>
                </a:lnTo>
                <a:lnTo>
                  <a:pt x="1849335" y="1729790"/>
                </a:lnTo>
                <a:lnTo>
                  <a:pt x="1849335" y="269621"/>
                </a:lnTo>
                <a:lnTo>
                  <a:pt x="1931492" y="269621"/>
                </a:lnTo>
                <a:lnTo>
                  <a:pt x="1931492" y="196456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0" name="object 50"/>
          <p:cNvGrpSpPr/>
          <p:nvPr/>
        </p:nvGrpSpPr>
        <p:grpSpPr>
          <a:xfrm>
            <a:off x="9315047" y="2497720"/>
            <a:ext cx="2877185" cy="4360545"/>
            <a:chOff x="9315047" y="2497720"/>
            <a:chExt cx="2877185" cy="4360545"/>
          </a:xfrm>
        </p:grpSpPr>
        <p:sp>
          <p:nvSpPr>
            <p:cNvPr id="51" name="object 51"/>
            <p:cNvSpPr/>
            <p:nvPr/>
          </p:nvSpPr>
          <p:spPr>
            <a:xfrm>
              <a:off x="11139386" y="4381182"/>
              <a:ext cx="1052830" cy="2477135"/>
            </a:xfrm>
            <a:custGeom>
              <a:avLst/>
              <a:gdLst/>
              <a:ahLst/>
              <a:cxnLst/>
              <a:rect l="l" t="t" r="r" b="b"/>
              <a:pathLst>
                <a:path w="1052829" h="2477134">
                  <a:moveTo>
                    <a:pt x="1052601" y="0"/>
                  </a:moveTo>
                  <a:lnTo>
                    <a:pt x="1008532" y="0"/>
                  </a:lnTo>
                  <a:lnTo>
                    <a:pt x="1008532" y="100228"/>
                  </a:lnTo>
                  <a:lnTo>
                    <a:pt x="939368" y="100228"/>
                  </a:lnTo>
                  <a:lnTo>
                    <a:pt x="939368" y="177457"/>
                  </a:lnTo>
                  <a:lnTo>
                    <a:pt x="969911" y="177457"/>
                  </a:lnTo>
                  <a:lnTo>
                    <a:pt x="969911" y="1210818"/>
                  </a:lnTo>
                  <a:lnTo>
                    <a:pt x="512584" y="1210818"/>
                  </a:lnTo>
                  <a:lnTo>
                    <a:pt x="512584" y="2223262"/>
                  </a:lnTo>
                  <a:lnTo>
                    <a:pt x="0" y="1997354"/>
                  </a:lnTo>
                  <a:lnTo>
                    <a:pt x="0" y="2476817"/>
                  </a:lnTo>
                  <a:lnTo>
                    <a:pt x="512584" y="2476817"/>
                  </a:lnTo>
                  <a:lnTo>
                    <a:pt x="710577" y="2476817"/>
                  </a:lnTo>
                  <a:lnTo>
                    <a:pt x="969911" y="2476817"/>
                  </a:lnTo>
                  <a:lnTo>
                    <a:pt x="1052601" y="2476817"/>
                  </a:lnTo>
                  <a:lnTo>
                    <a:pt x="1052601" y="1210818"/>
                  </a:lnTo>
                  <a:lnTo>
                    <a:pt x="1052601" y="369900"/>
                  </a:lnTo>
                  <a:lnTo>
                    <a:pt x="1052601" y="177457"/>
                  </a:lnTo>
                  <a:lnTo>
                    <a:pt x="1052601" y="146850"/>
                  </a:lnTo>
                  <a:lnTo>
                    <a:pt x="1052601" y="100228"/>
                  </a:lnTo>
                  <a:lnTo>
                    <a:pt x="1052601" y="0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10063489" y="2497720"/>
              <a:ext cx="1040765" cy="1040765"/>
            </a:xfrm>
            <a:custGeom>
              <a:avLst/>
              <a:gdLst/>
              <a:ahLst/>
              <a:cxnLst/>
              <a:rect l="l" t="t" r="r" b="b"/>
              <a:pathLst>
                <a:path w="1040765" h="1040764">
                  <a:moveTo>
                    <a:pt x="520293" y="0"/>
                  </a:moveTo>
                  <a:lnTo>
                    <a:pt x="472936" y="2126"/>
                  </a:lnTo>
                  <a:lnTo>
                    <a:pt x="426770" y="8382"/>
                  </a:lnTo>
                  <a:lnTo>
                    <a:pt x="381978" y="18585"/>
                  </a:lnTo>
                  <a:lnTo>
                    <a:pt x="338746" y="32550"/>
                  </a:lnTo>
                  <a:lnTo>
                    <a:pt x="297255" y="50095"/>
                  </a:lnTo>
                  <a:lnTo>
                    <a:pt x="257691" y="71035"/>
                  </a:lnTo>
                  <a:lnTo>
                    <a:pt x="220236" y="95186"/>
                  </a:lnTo>
                  <a:lnTo>
                    <a:pt x="185075" y="122366"/>
                  </a:lnTo>
                  <a:lnTo>
                    <a:pt x="152390" y="152390"/>
                  </a:lnTo>
                  <a:lnTo>
                    <a:pt x="122366" y="185075"/>
                  </a:lnTo>
                  <a:lnTo>
                    <a:pt x="95186" y="220236"/>
                  </a:lnTo>
                  <a:lnTo>
                    <a:pt x="71035" y="257691"/>
                  </a:lnTo>
                  <a:lnTo>
                    <a:pt x="50095" y="297255"/>
                  </a:lnTo>
                  <a:lnTo>
                    <a:pt x="32550" y="338746"/>
                  </a:lnTo>
                  <a:lnTo>
                    <a:pt x="18585" y="381978"/>
                  </a:lnTo>
                  <a:lnTo>
                    <a:pt x="8382" y="426770"/>
                  </a:lnTo>
                  <a:lnTo>
                    <a:pt x="2126" y="472936"/>
                  </a:lnTo>
                  <a:lnTo>
                    <a:pt x="0" y="520293"/>
                  </a:lnTo>
                  <a:lnTo>
                    <a:pt x="2126" y="567650"/>
                  </a:lnTo>
                  <a:lnTo>
                    <a:pt x="8382" y="613817"/>
                  </a:lnTo>
                  <a:lnTo>
                    <a:pt x="18585" y="658608"/>
                  </a:lnTo>
                  <a:lnTo>
                    <a:pt x="32550" y="701840"/>
                  </a:lnTo>
                  <a:lnTo>
                    <a:pt x="50095" y="743331"/>
                  </a:lnTo>
                  <a:lnTo>
                    <a:pt x="71035" y="782895"/>
                  </a:lnTo>
                  <a:lnTo>
                    <a:pt x="95186" y="820350"/>
                  </a:lnTo>
                  <a:lnTo>
                    <a:pt x="122366" y="855512"/>
                  </a:lnTo>
                  <a:lnTo>
                    <a:pt x="152390" y="888196"/>
                  </a:lnTo>
                  <a:lnTo>
                    <a:pt x="185075" y="918220"/>
                  </a:lnTo>
                  <a:lnTo>
                    <a:pt x="220236" y="945400"/>
                  </a:lnTo>
                  <a:lnTo>
                    <a:pt x="257691" y="969551"/>
                  </a:lnTo>
                  <a:lnTo>
                    <a:pt x="297255" y="990491"/>
                  </a:lnTo>
                  <a:lnTo>
                    <a:pt x="338746" y="1008036"/>
                  </a:lnTo>
                  <a:lnTo>
                    <a:pt x="381978" y="1022001"/>
                  </a:lnTo>
                  <a:lnTo>
                    <a:pt x="426770" y="1032204"/>
                  </a:lnTo>
                  <a:lnTo>
                    <a:pt x="472936" y="1038460"/>
                  </a:lnTo>
                  <a:lnTo>
                    <a:pt x="520293" y="1040587"/>
                  </a:lnTo>
                  <a:lnTo>
                    <a:pt x="567650" y="1038460"/>
                  </a:lnTo>
                  <a:lnTo>
                    <a:pt x="613816" y="1032204"/>
                  </a:lnTo>
                  <a:lnTo>
                    <a:pt x="658607" y="1022001"/>
                  </a:lnTo>
                  <a:lnTo>
                    <a:pt x="701839" y="1008036"/>
                  </a:lnTo>
                  <a:lnTo>
                    <a:pt x="743328" y="990491"/>
                  </a:lnTo>
                  <a:lnTo>
                    <a:pt x="782892" y="969551"/>
                  </a:lnTo>
                  <a:lnTo>
                    <a:pt x="820346" y="945400"/>
                  </a:lnTo>
                  <a:lnTo>
                    <a:pt x="855506" y="918220"/>
                  </a:lnTo>
                  <a:lnTo>
                    <a:pt x="888190" y="888196"/>
                  </a:lnTo>
                  <a:lnTo>
                    <a:pt x="918213" y="855512"/>
                  </a:lnTo>
                  <a:lnTo>
                    <a:pt x="945391" y="820350"/>
                  </a:lnTo>
                  <a:lnTo>
                    <a:pt x="969542" y="782895"/>
                  </a:lnTo>
                  <a:lnTo>
                    <a:pt x="990481" y="743331"/>
                  </a:lnTo>
                  <a:lnTo>
                    <a:pt x="1008025" y="701840"/>
                  </a:lnTo>
                  <a:lnTo>
                    <a:pt x="1021990" y="658608"/>
                  </a:lnTo>
                  <a:lnTo>
                    <a:pt x="1032192" y="613817"/>
                  </a:lnTo>
                  <a:lnTo>
                    <a:pt x="1038448" y="567650"/>
                  </a:lnTo>
                  <a:lnTo>
                    <a:pt x="1040574" y="520293"/>
                  </a:lnTo>
                  <a:lnTo>
                    <a:pt x="1038448" y="472936"/>
                  </a:lnTo>
                  <a:lnTo>
                    <a:pt x="1032192" y="426770"/>
                  </a:lnTo>
                  <a:lnTo>
                    <a:pt x="1021990" y="381978"/>
                  </a:lnTo>
                  <a:lnTo>
                    <a:pt x="1008025" y="338746"/>
                  </a:lnTo>
                  <a:lnTo>
                    <a:pt x="990481" y="297255"/>
                  </a:lnTo>
                  <a:lnTo>
                    <a:pt x="969542" y="257691"/>
                  </a:lnTo>
                  <a:lnTo>
                    <a:pt x="945391" y="220236"/>
                  </a:lnTo>
                  <a:lnTo>
                    <a:pt x="918213" y="185075"/>
                  </a:lnTo>
                  <a:lnTo>
                    <a:pt x="888190" y="152390"/>
                  </a:lnTo>
                  <a:lnTo>
                    <a:pt x="855506" y="122366"/>
                  </a:lnTo>
                  <a:lnTo>
                    <a:pt x="820346" y="95186"/>
                  </a:lnTo>
                  <a:lnTo>
                    <a:pt x="782892" y="71035"/>
                  </a:lnTo>
                  <a:lnTo>
                    <a:pt x="743328" y="50095"/>
                  </a:lnTo>
                  <a:lnTo>
                    <a:pt x="701839" y="32550"/>
                  </a:lnTo>
                  <a:lnTo>
                    <a:pt x="658607" y="18585"/>
                  </a:lnTo>
                  <a:lnTo>
                    <a:pt x="613816" y="8382"/>
                  </a:lnTo>
                  <a:lnTo>
                    <a:pt x="567650" y="2126"/>
                  </a:lnTo>
                  <a:lnTo>
                    <a:pt x="520293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9327747" y="3018015"/>
              <a:ext cx="2522855" cy="3235960"/>
            </a:xfrm>
            <a:custGeom>
              <a:avLst/>
              <a:gdLst/>
              <a:ahLst/>
              <a:cxnLst/>
              <a:rect l="l" t="t" r="r" b="b"/>
              <a:pathLst>
                <a:path w="2522854" h="3235960">
                  <a:moveTo>
                    <a:pt x="0" y="163677"/>
                  </a:moveTo>
                  <a:lnTo>
                    <a:pt x="5846" y="120164"/>
                  </a:lnTo>
                  <a:lnTo>
                    <a:pt x="22346" y="81065"/>
                  </a:lnTo>
                  <a:lnTo>
                    <a:pt x="47939" y="47939"/>
                  </a:lnTo>
                  <a:lnTo>
                    <a:pt x="81065" y="22346"/>
                  </a:lnTo>
                  <a:lnTo>
                    <a:pt x="120164" y="5846"/>
                  </a:lnTo>
                  <a:lnTo>
                    <a:pt x="163677" y="0"/>
                  </a:lnTo>
                  <a:lnTo>
                    <a:pt x="2358707" y="0"/>
                  </a:lnTo>
                  <a:lnTo>
                    <a:pt x="2402220" y="5846"/>
                  </a:lnTo>
                  <a:lnTo>
                    <a:pt x="2441319" y="22346"/>
                  </a:lnTo>
                  <a:lnTo>
                    <a:pt x="2474445" y="47939"/>
                  </a:lnTo>
                  <a:lnTo>
                    <a:pt x="2500038" y="81065"/>
                  </a:lnTo>
                  <a:lnTo>
                    <a:pt x="2516538" y="120164"/>
                  </a:lnTo>
                  <a:lnTo>
                    <a:pt x="2522385" y="163677"/>
                  </a:lnTo>
                  <a:lnTo>
                    <a:pt x="2522385" y="3072282"/>
                  </a:lnTo>
                  <a:lnTo>
                    <a:pt x="2516538" y="3115795"/>
                  </a:lnTo>
                  <a:lnTo>
                    <a:pt x="2500038" y="3154894"/>
                  </a:lnTo>
                  <a:lnTo>
                    <a:pt x="2474445" y="3188020"/>
                  </a:lnTo>
                  <a:lnTo>
                    <a:pt x="2441319" y="3213613"/>
                  </a:lnTo>
                  <a:lnTo>
                    <a:pt x="2402220" y="3230113"/>
                  </a:lnTo>
                  <a:lnTo>
                    <a:pt x="2358707" y="3235960"/>
                  </a:lnTo>
                  <a:lnTo>
                    <a:pt x="163677" y="3235960"/>
                  </a:lnTo>
                  <a:lnTo>
                    <a:pt x="120164" y="3230113"/>
                  </a:lnTo>
                  <a:lnTo>
                    <a:pt x="81065" y="3213613"/>
                  </a:lnTo>
                  <a:lnTo>
                    <a:pt x="47939" y="3188020"/>
                  </a:lnTo>
                  <a:lnTo>
                    <a:pt x="22346" y="3154894"/>
                  </a:lnTo>
                  <a:lnTo>
                    <a:pt x="5846" y="3115795"/>
                  </a:lnTo>
                  <a:lnTo>
                    <a:pt x="0" y="3072282"/>
                  </a:lnTo>
                  <a:lnTo>
                    <a:pt x="0" y="163677"/>
                  </a:lnTo>
                  <a:close/>
                </a:path>
              </a:pathLst>
            </a:custGeom>
            <a:ln w="25400">
              <a:solidFill>
                <a:srgbClr val="1729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9327747" y="5785529"/>
              <a:ext cx="2522855" cy="468630"/>
            </a:xfrm>
            <a:custGeom>
              <a:avLst/>
              <a:gdLst/>
              <a:ahLst/>
              <a:cxnLst/>
              <a:rect l="l" t="t" r="r" b="b"/>
              <a:pathLst>
                <a:path w="2522854" h="468629">
                  <a:moveTo>
                    <a:pt x="2359914" y="0"/>
                  </a:moveTo>
                  <a:lnTo>
                    <a:pt x="162471" y="0"/>
                  </a:lnTo>
                  <a:lnTo>
                    <a:pt x="119281" y="5803"/>
                  </a:lnTo>
                  <a:lnTo>
                    <a:pt x="80470" y="22180"/>
                  </a:lnTo>
                  <a:lnTo>
                    <a:pt x="47588" y="47583"/>
                  </a:lnTo>
                  <a:lnTo>
                    <a:pt x="22183" y="80465"/>
                  </a:lnTo>
                  <a:lnTo>
                    <a:pt x="5803" y="119277"/>
                  </a:lnTo>
                  <a:lnTo>
                    <a:pt x="0" y="162471"/>
                  </a:lnTo>
                  <a:lnTo>
                    <a:pt x="0" y="305968"/>
                  </a:lnTo>
                  <a:lnTo>
                    <a:pt x="5803" y="349163"/>
                  </a:lnTo>
                  <a:lnTo>
                    <a:pt x="22183" y="387977"/>
                  </a:lnTo>
                  <a:lnTo>
                    <a:pt x="47588" y="420862"/>
                  </a:lnTo>
                  <a:lnTo>
                    <a:pt x="80470" y="446268"/>
                  </a:lnTo>
                  <a:lnTo>
                    <a:pt x="119281" y="462648"/>
                  </a:lnTo>
                  <a:lnTo>
                    <a:pt x="162471" y="468452"/>
                  </a:lnTo>
                  <a:lnTo>
                    <a:pt x="2359914" y="468452"/>
                  </a:lnTo>
                  <a:lnTo>
                    <a:pt x="2403107" y="462648"/>
                  </a:lnTo>
                  <a:lnTo>
                    <a:pt x="2441919" y="446268"/>
                  </a:lnTo>
                  <a:lnTo>
                    <a:pt x="2474801" y="420862"/>
                  </a:lnTo>
                  <a:lnTo>
                    <a:pt x="2500204" y="387977"/>
                  </a:lnTo>
                  <a:lnTo>
                    <a:pt x="2516582" y="349163"/>
                  </a:lnTo>
                  <a:lnTo>
                    <a:pt x="2522385" y="305968"/>
                  </a:lnTo>
                  <a:lnTo>
                    <a:pt x="2522385" y="162471"/>
                  </a:lnTo>
                  <a:lnTo>
                    <a:pt x="2516582" y="119277"/>
                  </a:lnTo>
                  <a:lnTo>
                    <a:pt x="2500204" y="80465"/>
                  </a:lnTo>
                  <a:lnTo>
                    <a:pt x="2474801" y="47583"/>
                  </a:lnTo>
                  <a:lnTo>
                    <a:pt x="2441919" y="22180"/>
                  </a:lnTo>
                  <a:lnTo>
                    <a:pt x="2403107" y="5803"/>
                  </a:lnTo>
                  <a:lnTo>
                    <a:pt x="2359914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9327747" y="5785529"/>
              <a:ext cx="2522855" cy="468630"/>
            </a:xfrm>
            <a:custGeom>
              <a:avLst/>
              <a:gdLst/>
              <a:ahLst/>
              <a:cxnLst/>
              <a:rect l="l" t="t" r="r" b="b"/>
              <a:pathLst>
                <a:path w="2522854" h="468629">
                  <a:moveTo>
                    <a:pt x="0" y="162471"/>
                  </a:moveTo>
                  <a:lnTo>
                    <a:pt x="5803" y="119277"/>
                  </a:lnTo>
                  <a:lnTo>
                    <a:pt x="22183" y="80465"/>
                  </a:lnTo>
                  <a:lnTo>
                    <a:pt x="47588" y="47583"/>
                  </a:lnTo>
                  <a:lnTo>
                    <a:pt x="80470" y="22180"/>
                  </a:lnTo>
                  <a:lnTo>
                    <a:pt x="119281" y="5803"/>
                  </a:lnTo>
                  <a:lnTo>
                    <a:pt x="162471" y="0"/>
                  </a:lnTo>
                  <a:lnTo>
                    <a:pt x="2359914" y="0"/>
                  </a:lnTo>
                  <a:lnTo>
                    <a:pt x="2403107" y="5803"/>
                  </a:lnTo>
                  <a:lnTo>
                    <a:pt x="2441919" y="22180"/>
                  </a:lnTo>
                  <a:lnTo>
                    <a:pt x="2474801" y="47583"/>
                  </a:lnTo>
                  <a:lnTo>
                    <a:pt x="2500204" y="80465"/>
                  </a:lnTo>
                  <a:lnTo>
                    <a:pt x="2516582" y="119277"/>
                  </a:lnTo>
                  <a:lnTo>
                    <a:pt x="2522385" y="162471"/>
                  </a:lnTo>
                  <a:lnTo>
                    <a:pt x="2522385" y="305968"/>
                  </a:lnTo>
                  <a:lnTo>
                    <a:pt x="2516582" y="349163"/>
                  </a:lnTo>
                  <a:lnTo>
                    <a:pt x="2500204" y="387977"/>
                  </a:lnTo>
                  <a:lnTo>
                    <a:pt x="2474801" y="420862"/>
                  </a:lnTo>
                  <a:lnTo>
                    <a:pt x="2441919" y="446268"/>
                  </a:lnTo>
                  <a:lnTo>
                    <a:pt x="2403107" y="462648"/>
                  </a:lnTo>
                  <a:lnTo>
                    <a:pt x="2359914" y="468452"/>
                  </a:lnTo>
                  <a:lnTo>
                    <a:pt x="162471" y="468452"/>
                  </a:lnTo>
                  <a:lnTo>
                    <a:pt x="119281" y="462648"/>
                  </a:lnTo>
                  <a:lnTo>
                    <a:pt x="80470" y="446268"/>
                  </a:lnTo>
                  <a:lnTo>
                    <a:pt x="47588" y="420862"/>
                  </a:lnTo>
                  <a:lnTo>
                    <a:pt x="22183" y="387977"/>
                  </a:lnTo>
                  <a:lnTo>
                    <a:pt x="5803" y="349163"/>
                  </a:lnTo>
                  <a:lnTo>
                    <a:pt x="0" y="305968"/>
                  </a:lnTo>
                  <a:lnTo>
                    <a:pt x="0" y="162471"/>
                  </a:lnTo>
                  <a:close/>
                </a:path>
              </a:pathLst>
            </a:custGeom>
            <a:ln w="25399">
              <a:solidFill>
                <a:srgbClr val="1729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9327743" y="5633478"/>
              <a:ext cx="2522855" cy="386715"/>
            </a:xfrm>
            <a:custGeom>
              <a:avLst/>
              <a:gdLst/>
              <a:ahLst/>
              <a:cxnLst/>
              <a:rect l="l" t="t" r="r" b="b"/>
              <a:pathLst>
                <a:path w="2522854" h="386714">
                  <a:moveTo>
                    <a:pt x="2522385" y="0"/>
                  </a:moveTo>
                  <a:lnTo>
                    <a:pt x="0" y="0"/>
                  </a:lnTo>
                  <a:lnTo>
                    <a:pt x="0" y="386270"/>
                  </a:lnTo>
                  <a:lnTo>
                    <a:pt x="2522385" y="386270"/>
                  </a:lnTo>
                  <a:lnTo>
                    <a:pt x="2522385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7" name="object 57"/>
          <p:cNvSpPr txBox="1">
            <a:spLocks noGrp="1"/>
          </p:cNvSpPr>
          <p:nvPr>
            <p:ph type="title"/>
          </p:nvPr>
        </p:nvSpPr>
        <p:spPr>
          <a:xfrm>
            <a:off x="4555247" y="428547"/>
            <a:ext cx="3074035" cy="723916"/>
          </a:xfrm>
          <a:prstGeom prst="rect">
            <a:avLst/>
          </a:prstGeom>
        </p:spPr>
        <p:txBody>
          <a:bodyPr vert="horz" wrap="square" lIns="0" tIns="6921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545"/>
              </a:spcBef>
            </a:pPr>
            <a:r>
              <a:rPr lang="uk-UA" spc="-10" smtClean="0"/>
              <a:t>Нововолинська</a:t>
            </a:r>
            <a:endParaRPr sz="2800" dirty="0"/>
          </a:p>
          <a:p>
            <a:pPr algn="ctr">
              <a:lnSpc>
                <a:spcPct val="100000"/>
              </a:lnSpc>
              <a:spcBef>
                <a:spcPts val="250"/>
              </a:spcBef>
            </a:pPr>
            <a:r>
              <a:rPr sz="1600" spc="10" dirty="0"/>
              <a:t>ТЕРИТОРІАЛЬНА</a:t>
            </a:r>
            <a:r>
              <a:rPr sz="1600" spc="25" dirty="0"/>
              <a:t>  </a:t>
            </a:r>
            <a:r>
              <a:rPr sz="1600" spc="85" dirty="0"/>
              <a:t>ГРОМАДА</a:t>
            </a:r>
            <a:endParaRPr sz="1600" dirty="0"/>
          </a:p>
        </p:txBody>
      </p:sp>
      <p:sp>
        <p:nvSpPr>
          <p:cNvPr id="58" name="object 58"/>
          <p:cNvSpPr txBox="1"/>
          <p:nvPr/>
        </p:nvSpPr>
        <p:spPr>
          <a:xfrm>
            <a:off x="1234420" y="1502819"/>
            <a:ext cx="971613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04315" marR="5080" indent="-149225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latin typeface="Tahoma"/>
                <a:cs typeface="Tahoma"/>
              </a:rPr>
              <a:t>Наведені</a:t>
            </a:r>
            <a:r>
              <a:rPr sz="1600" b="1" spc="170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нижче</a:t>
            </a:r>
            <a:r>
              <a:rPr sz="1600" b="1" spc="170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відомості</a:t>
            </a:r>
            <a:r>
              <a:rPr sz="1600" b="1" spc="195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визначають</a:t>
            </a:r>
            <a:r>
              <a:rPr sz="1600" b="1" spc="170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ключові</a:t>
            </a:r>
            <a:r>
              <a:rPr sz="1600" b="1" spc="160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характеристики</a:t>
            </a:r>
            <a:r>
              <a:rPr sz="1600" b="1" spc="210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територіальної</a:t>
            </a:r>
            <a:r>
              <a:rPr sz="1600" b="1" spc="210" dirty="0">
                <a:latin typeface="Tahoma"/>
                <a:cs typeface="Tahoma"/>
              </a:rPr>
              <a:t> </a:t>
            </a:r>
            <a:r>
              <a:rPr sz="1600" b="1" spc="-10" dirty="0">
                <a:latin typeface="Tahoma"/>
                <a:cs typeface="Tahoma"/>
              </a:rPr>
              <a:t>громади </a:t>
            </a:r>
            <a:r>
              <a:rPr sz="1600" b="1" dirty="0">
                <a:latin typeface="Tahoma"/>
                <a:cs typeface="Tahoma"/>
              </a:rPr>
              <a:t>та</a:t>
            </a:r>
            <a:r>
              <a:rPr sz="1600" b="1" spc="110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окреслюють</a:t>
            </a:r>
            <a:r>
              <a:rPr sz="1600" b="1" spc="160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обсяг</a:t>
            </a:r>
            <a:r>
              <a:rPr sz="1600" b="1" spc="110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роботи</a:t>
            </a:r>
            <a:r>
              <a:rPr sz="1600" b="1" spc="125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поліцейських</a:t>
            </a:r>
            <a:r>
              <a:rPr sz="1600" b="1" spc="145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офіцерів</a:t>
            </a:r>
            <a:r>
              <a:rPr sz="1600" b="1" spc="130" dirty="0">
                <a:latin typeface="Tahoma"/>
                <a:cs typeface="Tahoma"/>
              </a:rPr>
              <a:t> </a:t>
            </a:r>
            <a:r>
              <a:rPr sz="1600" b="1" spc="-10" dirty="0">
                <a:latin typeface="Tahoma"/>
                <a:cs typeface="Tahoma"/>
              </a:rPr>
              <a:t>громади</a:t>
            </a:r>
            <a:endParaRPr sz="1600">
              <a:latin typeface="Tahoma"/>
              <a:cs typeface="Tahoma"/>
            </a:endParaRPr>
          </a:p>
        </p:txBody>
      </p:sp>
      <p:grpSp>
        <p:nvGrpSpPr>
          <p:cNvPr id="59" name="object 59"/>
          <p:cNvGrpSpPr/>
          <p:nvPr/>
        </p:nvGrpSpPr>
        <p:grpSpPr>
          <a:xfrm>
            <a:off x="327238" y="2497720"/>
            <a:ext cx="2548255" cy="3769360"/>
            <a:chOff x="327238" y="2497720"/>
            <a:chExt cx="2548255" cy="3769360"/>
          </a:xfrm>
        </p:grpSpPr>
        <p:sp>
          <p:nvSpPr>
            <p:cNvPr id="60" name="object 60"/>
            <p:cNvSpPr/>
            <p:nvPr/>
          </p:nvSpPr>
          <p:spPr>
            <a:xfrm>
              <a:off x="1075679" y="2497720"/>
              <a:ext cx="1040765" cy="1040765"/>
            </a:xfrm>
            <a:custGeom>
              <a:avLst/>
              <a:gdLst/>
              <a:ahLst/>
              <a:cxnLst/>
              <a:rect l="l" t="t" r="r" b="b"/>
              <a:pathLst>
                <a:path w="1040764" h="1040764">
                  <a:moveTo>
                    <a:pt x="520293" y="0"/>
                  </a:moveTo>
                  <a:lnTo>
                    <a:pt x="472936" y="2126"/>
                  </a:lnTo>
                  <a:lnTo>
                    <a:pt x="426770" y="8382"/>
                  </a:lnTo>
                  <a:lnTo>
                    <a:pt x="381978" y="18585"/>
                  </a:lnTo>
                  <a:lnTo>
                    <a:pt x="338746" y="32550"/>
                  </a:lnTo>
                  <a:lnTo>
                    <a:pt x="297255" y="50095"/>
                  </a:lnTo>
                  <a:lnTo>
                    <a:pt x="257691" y="71035"/>
                  </a:lnTo>
                  <a:lnTo>
                    <a:pt x="220236" y="95186"/>
                  </a:lnTo>
                  <a:lnTo>
                    <a:pt x="185075" y="122366"/>
                  </a:lnTo>
                  <a:lnTo>
                    <a:pt x="152390" y="152390"/>
                  </a:lnTo>
                  <a:lnTo>
                    <a:pt x="122366" y="185075"/>
                  </a:lnTo>
                  <a:lnTo>
                    <a:pt x="95186" y="220236"/>
                  </a:lnTo>
                  <a:lnTo>
                    <a:pt x="71035" y="257691"/>
                  </a:lnTo>
                  <a:lnTo>
                    <a:pt x="50095" y="297255"/>
                  </a:lnTo>
                  <a:lnTo>
                    <a:pt x="32550" y="338746"/>
                  </a:lnTo>
                  <a:lnTo>
                    <a:pt x="18585" y="381978"/>
                  </a:lnTo>
                  <a:lnTo>
                    <a:pt x="8382" y="426770"/>
                  </a:lnTo>
                  <a:lnTo>
                    <a:pt x="2126" y="472936"/>
                  </a:lnTo>
                  <a:lnTo>
                    <a:pt x="0" y="520293"/>
                  </a:lnTo>
                  <a:lnTo>
                    <a:pt x="2126" y="567650"/>
                  </a:lnTo>
                  <a:lnTo>
                    <a:pt x="8382" y="613817"/>
                  </a:lnTo>
                  <a:lnTo>
                    <a:pt x="18585" y="658608"/>
                  </a:lnTo>
                  <a:lnTo>
                    <a:pt x="32550" y="701840"/>
                  </a:lnTo>
                  <a:lnTo>
                    <a:pt x="50095" y="743331"/>
                  </a:lnTo>
                  <a:lnTo>
                    <a:pt x="71035" y="782895"/>
                  </a:lnTo>
                  <a:lnTo>
                    <a:pt x="95186" y="820350"/>
                  </a:lnTo>
                  <a:lnTo>
                    <a:pt x="122366" y="855512"/>
                  </a:lnTo>
                  <a:lnTo>
                    <a:pt x="152390" y="888196"/>
                  </a:lnTo>
                  <a:lnTo>
                    <a:pt x="185075" y="918220"/>
                  </a:lnTo>
                  <a:lnTo>
                    <a:pt x="220236" y="945400"/>
                  </a:lnTo>
                  <a:lnTo>
                    <a:pt x="257691" y="969551"/>
                  </a:lnTo>
                  <a:lnTo>
                    <a:pt x="297255" y="990491"/>
                  </a:lnTo>
                  <a:lnTo>
                    <a:pt x="338746" y="1008036"/>
                  </a:lnTo>
                  <a:lnTo>
                    <a:pt x="381978" y="1022001"/>
                  </a:lnTo>
                  <a:lnTo>
                    <a:pt x="426770" y="1032204"/>
                  </a:lnTo>
                  <a:lnTo>
                    <a:pt x="472936" y="1038460"/>
                  </a:lnTo>
                  <a:lnTo>
                    <a:pt x="520293" y="1040587"/>
                  </a:lnTo>
                  <a:lnTo>
                    <a:pt x="567648" y="1038460"/>
                  </a:lnTo>
                  <a:lnTo>
                    <a:pt x="613813" y="1032204"/>
                  </a:lnTo>
                  <a:lnTo>
                    <a:pt x="658602" y="1022001"/>
                  </a:lnTo>
                  <a:lnTo>
                    <a:pt x="701834" y="1008036"/>
                  </a:lnTo>
                  <a:lnTo>
                    <a:pt x="743323" y="990491"/>
                  </a:lnTo>
                  <a:lnTo>
                    <a:pt x="782886" y="969551"/>
                  </a:lnTo>
                  <a:lnTo>
                    <a:pt x="820340" y="945400"/>
                  </a:lnTo>
                  <a:lnTo>
                    <a:pt x="855501" y="918220"/>
                  </a:lnTo>
                  <a:lnTo>
                    <a:pt x="888185" y="888196"/>
                  </a:lnTo>
                  <a:lnTo>
                    <a:pt x="918209" y="855512"/>
                  </a:lnTo>
                  <a:lnTo>
                    <a:pt x="945388" y="820350"/>
                  </a:lnTo>
                  <a:lnTo>
                    <a:pt x="969539" y="782895"/>
                  </a:lnTo>
                  <a:lnTo>
                    <a:pt x="990479" y="743331"/>
                  </a:lnTo>
                  <a:lnTo>
                    <a:pt x="1008023" y="701840"/>
                  </a:lnTo>
                  <a:lnTo>
                    <a:pt x="1021989" y="658608"/>
                  </a:lnTo>
                  <a:lnTo>
                    <a:pt x="1032191" y="613817"/>
                  </a:lnTo>
                  <a:lnTo>
                    <a:pt x="1038448" y="567650"/>
                  </a:lnTo>
                  <a:lnTo>
                    <a:pt x="1040574" y="520293"/>
                  </a:lnTo>
                  <a:lnTo>
                    <a:pt x="1038448" y="472936"/>
                  </a:lnTo>
                  <a:lnTo>
                    <a:pt x="1032191" y="426770"/>
                  </a:lnTo>
                  <a:lnTo>
                    <a:pt x="1021989" y="381978"/>
                  </a:lnTo>
                  <a:lnTo>
                    <a:pt x="1008023" y="338746"/>
                  </a:lnTo>
                  <a:lnTo>
                    <a:pt x="990479" y="297255"/>
                  </a:lnTo>
                  <a:lnTo>
                    <a:pt x="969539" y="257691"/>
                  </a:lnTo>
                  <a:lnTo>
                    <a:pt x="945388" y="220236"/>
                  </a:lnTo>
                  <a:lnTo>
                    <a:pt x="918209" y="185075"/>
                  </a:lnTo>
                  <a:lnTo>
                    <a:pt x="888185" y="152390"/>
                  </a:lnTo>
                  <a:lnTo>
                    <a:pt x="855501" y="122366"/>
                  </a:lnTo>
                  <a:lnTo>
                    <a:pt x="820340" y="95186"/>
                  </a:lnTo>
                  <a:lnTo>
                    <a:pt x="782886" y="71035"/>
                  </a:lnTo>
                  <a:lnTo>
                    <a:pt x="743323" y="50095"/>
                  </a:lnTo>
                  <a:lnTo>
                    <a:pt x="701834" y="32550"/>
                  </a:lnTo>
                  <a:lnTo>
                    <a:pt x="658602" y="18585"/>
                  </a:lnTo>
                  <a:lnTo>
                    <a:pt x="613813" y="8382"/>
                  </a:lnTo>
                  <a:lnTo>
                    <a:pt x="567648" y="2126"/>
                  </a:lnTo>
                  <a:lnTo>
                    <a:pt x="520293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339938" y="3018015"/>
              <a:ext cx="2522855" cy="3235960"/>
            </a:xfrm>
            <a:custGeom>
              <a:avLst/>
              <a:gdLst/>
              <a:ahLst/>
              <a:cxnLst/>
              <a:rect l="l" t="t" r="r" b="b"/>
              <a:pathLst>
                <a:path w="2522855" h="3235960">
                  <a:moveTo>
                    <a:pt x="0" y="163677"/>
                  </a:moveTo>
                  <a:lnTo>
                    <a:pt x="5846" y="120164"/>
                  </a:lnTo>
                  <a:lnTo>
                    <a:pt x="22346" y="81065"/>
                  </a:lnTo>
                  <a:lnTo>
                    <a:pt x="47939" y="47939"/>
                  </a:lnTo>
                  <a:lnTo>
                    <a:pt x="81065" y="22346"/>
                  </a:lnTo>
                  <a:lnTo>
                    <a:pt x="120164" y="5846"/>
                  </a:lnTo>
                  <a:lnTo>
                    <a:pt x="163677" y="0"/>
                  </a:lnTo>
                  <a:lnTo>
                    <a:pt x="2358707" y="0"/>
                  </a:lnTo>
                  <a:lnTo>
                    <a:pt x="2402220" y="5846"/>
                  </a:lnTo>
                  <a:lnTo>
                    <a:pt x="2441319" y="22346"/>
                  </a:lnTo>
                  <a:lnTo>
                    <a:pt x="2474445" y="47939"/>
                  </a:lnTo>
                  <a:lnTo>
                    <a:pt x="2500038" y="81065"/>
                  </a:lnTo>
                  <a:lnTo>
                    <a:pt x="2516538" y="120164"/>
                  </a:lnTo>
                  <a:lnTo>
                    <a:pt x="2522385" y="163677"/>
                  </a:lnTo>
                  <a:lnTo>
                    <a:pt x="2522385" y="3072282"/>
                  </a:lnTo>
                  <a:lnTo>
                    <a:pt x="2516538" y="3115795"/>
                  </a:lnTo>
                  <a:lnTo>
                    <a:pt x="2500038" y="3154894"/>
                  </a:lnTo>
                  <a:lnTo>
                    <a:pt x="2474445" y="3188020"/>
                  </a:lnTo>
                  <a:lnTo>
                    <a:pt x="2441319" y="3213613"/>
                  </a:lnTo>
                  <a:lnTo>
                    <a:pt x="2402220" y="3230113"/>
                  </a:lnTo>
                  <a:lnTo>
                    <a:pt x="2358707" y="3235960"/>
                  </a:lnTo>
                  <a:lnTo>
                    <a:pt x="163677" y="3235960"/>
                  </a:lnTo>
                  <a:lnTo>
                    <a:pt x="120164" y="3230113"/>
                  </a:lnTo>
                  <a:lnTo>
                    <a:pt x="81065" y="3213613"/>
                  </a:lnTo>
                  <a:lnTo>
                    <a:pt x="47939" y="3188020"/>
                  </a:lnTo>
                  <a:lnTo>
                    <a:pt x="22346" y="3154894"/>
                  </a:lnTo>
                  <a:lnTo>
                    <a:pt x="5846" y="3115795"/>
                  </a:lnTo>
                  <a:lnTo>
                    <a:pt x="0" y="3072282"/>
                  </a:lnTo>
                  <a:lnTo>
                    <a:pt x="0" y="163677"/>
                  </a:lnTo>
                  <a:close/>
                </a:path>
              </a:pathLst>
            </a:custGeom>
            <a:ln w="25400">
              <a:solidFill>
                <a:srgbClr val="1729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339938" y="5785529"/>
              <a:ext cx="2522855" cy="468630"/>
            </a:xfrm>
            <a:custGeom>
              <a:avLst/>
              <a:gdLst/>
              <a:ahLst/>
              <a:cxnLst/>
              <a:rect l="l" t="t" r="r" b="b"/>
              <a:pathLst>
                <a:path w="2522855" h="468629">
                  <a:moveTo>
                    <a:pt x="2359914" y="0"/>
                  </a:moveTo>
                  <a:lnTo>
                    <a:pt x="162471" y="0"/>
                  </a:lnTo>
                  <a:lnTo>
                    <a:pt x="119281" y="5803"/>
                  </a:lnTo>
                  <a:lnTo>
                    <a:pt x="80470" y="22180"/>
                  </a:lnTo>
                  <a:lnTo>
                    <a:pt x="47588" y="47583"/>
                  </a:lnTo>
                  <a:lnTo>
                    <a:pt x="22183" y="80465"/>
                  </a:lnTo>
                  <a:lnTo>
                    <a:pt x="5803" y="119277"/>
                  </a:lnTo>
                  <a:lnTo>
                    <a:pt x="0" y="162471"/>
                  </a:lnTo>
                  <a:lnTo>
                    <a:pt x="0" y="305968"/>
                  </a:lnTo>
                  <a:lnTo>
                    <a:pt x="5803" y="349163"/>
                  </a:lnTo>
                  <a:lnTo>
                    <a:pt x="22183" y="387977"/>
                  </a:lnTo>
                  <a:lnTo>
                    <a:pt x="47588" y="420862"/>
                  </a:lnTo>
                  <a:lnTo>
                    <a:pt x="80470" y="446268"/>
                  </a:lnTo>
                  <a:lnTo>
                    <a:pt x="119281" y="462648"/>
                  </a:lnTo>
                  <a:lnTo>
                    <a:pt x="162471" y="468452"/>
                  </a:lnTo>
                  <a:lnTo>
                    <a:pt x="2359914" y="468452"/>
                  </a:lnTo>
                  <a:lnTo>
                    <a:pt x="2403107" y="462648"/>
                  </a:lnTo>
                  <a:lnTo>
                    <a:pt x="2441919" y="446268"/>
                  </a:lnTo>
                  <a:lnTo>
                    <a:pt x="2474801" y="420862"/>
                  </a:lnTo>
                  <a:lnTo>
                    <a:pt x="2500204" y="387977"/>
                  </a:lnTo>
                  <a:lnTo>
                    <a:pt x="2516582" y="349163"/>
                  </a:lnTo>
                  <a:lnTo>
                    <a:pt x="2522385" y="305968"/>
                  </a:lnTo>
                  <a:lnTo>
                    <a:pt x="2522385" y="162471"/>
                  </a:lnTo>
                  <a:lnTo>
                    <a:pt x="2516582" y="119277"/>
                  </a:lnTo>
                  <a:lnTo>
                    <a:pt x="2500204" y="80465"/>
                  </a:lnTo>
                  <a:lnTo>
                    <a:pt x="2474801" y="47583"/>
                  </a:lnTo>
                  <a:lnTo>
                    <a:pt x="2441919" y="22180"/>
                  </a:lnTo>
                  <a:lnTo>
                    <a:pt x="2403107" y="5803"/>
                  </a:lnTo>
                  <a:lnTo>
                    <a:pt x="2359914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339938" y="5785529"/>
              <a:ext cx="2522855" cy="468630"/>
            </a:xfrm>
            <a:custGeom>
              <a:avLst/>
              <a:gdLst/>
              <a:ahLst/>
              <a:cxnLst/>
              <a:rect l="l" t="t" r="r" b="b"/>
              <a:pathLst>
                <a:path w="2522855" h="468629">
                  <a:moveTo>
                    <a:pt x="0" y="162471"/>
                  </a:moveTo>
                  <a:lnTo>
                    <a:pt x="5803" y="119277"/>
                  </a:lnTo>
                  <a:lnTo>
                    <a:pt x="22183" y="80465"/>
                  </a:lnTo>
                  <a:lnTo>
                    <a:pt x="47588" y="47583"/>
                  </a:lnTo>
                  <a:lnTo>
                    <a:pt x="80470" y="22180"/>
                  </a:lnTo>
                  <a:lnTo>
                    <a:pt x="119281" y="5803"/>
                  </a:lnTo>
                  <a:lnTo>
                    <a:pt x="162471" y="0"/>
                  </a:lnTo>
                  <a:lnTo>
                    <a:pt x="2359914" y="0"/>
                  </a:lnTo>
                  <a:lnTo>
                    <a:pt x="2403107" y="5803"/>
                  </a:lnTo>
                  <a:lnTo>
                    <a:pt x="2441919" y="22180"/>
                  </a:lnTo>
                  <a:lnTo>
                    <a:pt x="2474801" y="47583"/>
                  </a:lnTo>
                  <a:lnTo>
                    <a:pt x="2500204" y="80465"/>
                  </a:lnTo>
                  <a:lnTo>
                    <a:pt x="2516582" y="119277"/>
                  </a:lnTo>
                  <a:lnTo>
                    <a:pt x="2522385" y="162471"/>
                  </a:lnTo>
                  <a:lnTo>
                    <a:pt x="2522385" y="305968"/>
                  </a:lnTo>
                  <a:lnTo>
                    <a:pt x="2516582" y="349163"/>
                  </a:lnTo>
                  <a:lnTo>
                    <a:pt x="2500204" y="387977"/>
                  </a:lnTo>
                  <a:lnTo>
                    <a:pt x="2474801" y="420862"/>
                  </a:lnTo>
                  <a:lnTo>
                    <a:pt x="2441919" y="446268"/>
                  </a:lnTo>
                  <a:lnTo>
                    <a:pt x="2403107" y="462648"/>
                  </a:lnTo>
                  <a:lnTo>
                    <a:pt x="2359914" y="468452"/>
                  </a:lnTo>
                  <a:lnTo>
                    <a:pt x="162471" y="468452"/>
                  </a:lnTo>
                  <a:lnTo>
                    <a:pt x="119281" y="462648"/>
                  </a:lnTo>
                  <a:lnTo>
                    <a:pt x="80470" y="446268"/>
                  </a:lnTo>
                  <a:lnTo>
                    <a:pt x="47588" y="420862"/>
                  </a:lnTo>
                  <a:lnTo>
                    <a:pt x="22183" y="387977"/>
                  </a:lnTo>
                  <a:lnTo>
                    <a:pt x="5803" y="349163"/>
                  </a:lnTo>
                  <a:lnTo>
                    <a:pt x="0" y="305968"/>
                  </a:lnTo>
                  <a:lnTo>
                    <a:pt x="0" y="162471"/>
                  </a:lnTo>
                  <a:close/>
                </a:path>
              </a:pathLst>
            </a:custGeom>
            <a:ln w="25399">
              <a:solidFill>
                <a:srgbClr val="1729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339940" y="5633478"/>
              <a:ext cx="2522855" cy="386715"/>
            </a:xfrm>
            <a:custGeom>
              <a:avLst/>
              <a:gdLst/>
              <a:ahLst/>
              <a:cxnLst/>
              <a:rect l="l" t="t" r="r" b="b"/>
              <a:pathLst>
                <a:path w="2522855" h="386714">
                  <a:moveTo>
                    <a:pt x="2522385" y="0"/>
                  </a:moveTo>
                  <a:lnTo>
                    <a:pt x="0" y="0"/>
                  </a:lnTo>
                  <a:lnTo>
                    <a:pt x="0" y="386270"/>
                  </a:lnTo>
                  <a:lnTo>
                    <a:pt x="2522385" y="386270"/>
                  </a:lnTo>
                  <a:lnTo>
                    <a:pt x="2522385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5" name="object 65"/>
          <p:cNvSpPr txBox="1"/>
          <p:nvPr/>
        </p:nvSpPr>
        <p:spPr>
          <a:xfrm>
            <a:off x="637711" y="4059851"/>
            <a:ext cx="192595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50" dirty="0">
                <a:latin typeface="Tahoma"/>
                <a:cs typeface="Tahoma"/>
              </a:rPr>
              <a:t>НАСЕЛЕНІ</a:t>
            </a:r>
            <a:r>
              <a:rPr sz="1400" b="1" spc="35" dirty="0">
                <a:latin typeface="Tahoma"/>
                <a:cs typeface="Tahoma"/>
              </a:rPr>
              <a:t> </a:t>
            </a:r>
            <a:r>
              <a:rPr sz="1400" b="1" spc="65" dirty="0">
                <a:latin typeface="Tahoma"/>
                <a:cs typeface="Tahoma"/>
              </a:rPr>
              <a:t>ПУНКТИ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467022" y="4436405"/>
            <a:ext cx="22675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Verdana"/>
                <a:cs typeface="Verdana"/>
              </a:rPr>
              <a:t>кількість населених</a:t>
            </a:r>
            <a:r>
              <a:rPr sz="1200" spc="4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пунктів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637710" y="4619285"/>
            <a:ext cx="192722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30" dirty="0">
                <a:latin typeface="Verdana"/>
                <a:cs typeface="Verdana"/>
              </a:rPr>
              <a:t>у</a:t>
            </a:r>
            <a:r>
              <a:rPr sz="1200" spc="-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складі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територіальної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1241214" y="4802165"/>
            <a:ext cx="72136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35" dirty="0">
                <a:latin typeface="Verdana"/>
                <a:cs typeface="Verdana"/>
              </a:rPr>
              <a:t>громади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69" name="object 6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80968" y="2703014"/>
            <a:ext cx="630000" cy="630000"/>
          </a:xfrm>
          <a:prstGeom prst="rect">
            <a:avLst/>
          </a:prstGeom>
        </p:spPr>
      </p:pic>
      <p:sp>
        <p:nvSpPr>
          <p:cNvPr id="70" name="object 70"/>
          <p:cNvSpPr txBox="1"/>
          <p:nvPr/>
        </p:nvSpPr>
        <p:spPr>
          <a:xfrm>
            <a:off x="1386958" y="5703239"/>
            <a:ext cx="4184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uk-UA" sz="2800" b="1" spc="-290" dirty="0">
                <a:solidFill>
                  <a:srgbClr val="FFFFFF"/>
                </a:solidFill>
                <a:latin typeface="Tahoma"/>
                <a:cs typeface="Tahoma"/>
              </a:rPr>
              <a:t>8</a:t>
            </a:r>
            <a:endParaRPr sz="2800" dirty="0">
              <a:latin typeface="Tahoma"/>
              <a:cs typeface="Tahoma"/>
            </a:endParaRPr>
          </a:p>
        </p:txBody>
      </p:sp>
      <p:grpSp>
        <p:nvGrpSpPr>
          <p:cNvPr id="71" name="object 71"/>
          <p:cNvGrpSpPr/>
          <p:nvPr/>
        </p:nvGrpSpPr>
        <p:grpSpPr>
          <a:xfrm>
            <a:off x="3323174" y="2497720"/>
            <a:ext cx="2548255" cy="3769360"/>
            <a:chOff x="3323174" y="2497720"/>
            <a:chExt cx="2548255" cy="3769360"/>
          </a:xfrm>
        </p:grpSpPr>
        <p:sp>
          <p:nvSpPr>
            <p:cNvPr id="72" name="object 72"/>
            <p:cNvSpPr/>
            <p:nvPr/>
          </p:nvSpPr>
          <p:spPr>
            <a:xfrm>
              <a:off x="4071616" y="2497720"/>
              <a:ext cx="1040765" cy="1040765"/>
            </a:xfrm>
            <a:custGeom>
              <a:avLst/>
              <a:gdLst/>
              <a:ahLst/>
              <a:cxnLst/>
              <a:rect l="l" t="t" r="r" b="b"/>
              <a:pathLst>
                <a:path w="1040764" h="1040764">
                  <a:moveTo>
                    <a:pt x="520293" y="0"/>
                  </a:moveTo>
                  <a:lnTo>
                    <a:pt x="472936" y="2126"/>
                  </a:lnTo>
                  <a:lnTo>
                    <a:pt x="426770" y="8382"/>
                  </a:lnTo>
                  <a:lnTo>
                    <a:pt x="381978" y="18585"/>
                  </a:lnTo>
                  <a:lnTo>
                    <a:pt x="338746" y="32550"/>
                  </a:lnTo>
                  <a:lnTo>
                    <a:pt x="297255" y="50095"/>
                  </a:lnTo>
                  <a:lnTo>
                    <a:pt x="257691" y="71035"/>
                  </a:lnTo>
                  <a:lnTo>
                    <a:pt x="220236" y="95186"/>
                  </a:lnTo>
                  <a:lnTo>
                    <a:pt x="185075" y="122366"/>
                  </a:lnTo>
                  <a:lnTo>
                    <a:pt x="152390" y="152390"/>
                  </a:lnTo>
                  <a:lnTo>
                    <a:pt x="122366" y="185075"/>
                  </a:lnTo>
                  <a:lnTo>
                    <a:pt x="95186" y="220236"/>
                  </a:lnTo>
                  <a:lnTo>
                    <a:pt x="71035" y="257691"/>
                  </a:lnTo>
                  <a:lnTo>
                    <a:pt x="50095" y="297255"/>
                  </a:lnTo>
                  <a:lnTo>
                    <a:pt x="32550" y="338746"/>
                  </a:lnTo>
                  <a:lnTo>
                    <a:pt x="18585" y="381978"/>
                  </a:lnTo>
                  <a:lnTo>
                    <a:pt x="8382" y="426770"/>
                  </a:lnTo>
                  <a:lnTo>
                    <a:pt x="2126" y="472936"/>
                  </a:lnTo>
                  <a:lnTo>
                    <a:pt x="0" y="520293"/>
                  </a:lnTo>
                  <a:lnTo>
                    <a:pt x="2126" y="567650"/>
                  </a:lnTo>
                  <a:lnTo>
                    <a:pt x="8382" y="613817"/>
                  </a:lnTo>
                  <a:lnTo>
                    <a:pt x="18585" y="658608"/>
                  </a:lnTo>
                  <a:lnTo>
                    <a:pt x="32550" y="701840"/>
                  </a:lnTo>
                  <a:lnTo>
                    <a:pt x="50095" y="743331"/>
                  </a:lnTo>
                  <a:lnTo>
                    <a:pt x="71035" y="782895"/>
                  </a:lnTo>
                  <a:lnTo>
                    <a:pt x="95186" y="820350"/>
                  </a:lnTo>
                  <a:lnTo>
                    <a:pt x="122366" y="855512"/>
                  </a:lnTo>
                  <a:lnTo>
                    <a:pt x="152390" y="888196"/>
                  </a:lnTo>
                  <a:lnTo>
                    <a:pt x="185075" y="918220"/>
                  </a:lnTo>
                  <a:lnTo>
                    <a:pt x="220236" y="945400"/>
                  </a:lnTo>
                  <a:lnTo>
                    <a:pt x="257691" y="969551"/>
                  </a:lnTo>
                  <a:lnTo>
                    <a:pt x="297255" y="990491"/>
                  </a:lnTo>
                  <a:lnTo>
                    <a:pt x="338746" y="1008036"/>
                  </a:lnTo>
                  <a:lnTo>
                    <a:pt x="381978" y="1022001"/>
                  </a:lnTo>
                  <a:lnTo>
                    <a:pt x="426770" y="1032204"/>
                  </a:lnTo>
                  <a:lnTo>
                    <a:pt x="472936" y="1038460"/>
                  </a:lnTo>
                  <a:lnTo>
                    <a:pt x="520293" y="1040587"/>
                  </a:lnTo>
                  <a:lnTo>
                    <a:pt x="567650" y="1038460"/>
                  </a:lnTo>
                  <a:lnTo>
                    <a:pt x="613816" y="1032204"/>
                  </a:lnTo>
                  <a:lnTo>
                    <a:pt x="658607" y="1022001"/>
                  </a:lnTo>
                  <a:lnTo>
                    <a:pt x="701839" y="1008036"/>
                  </a:lnTo>
                  <a:lnTo>
                    <a:pt x="743328" y="990491"/>
                  </a:lnTo>
                  <a:lnTo>
                    <a:pt x="782892" y="969551"/>
                  </a:lnTo>
                  <a:lnTo>
                    <a:pt x="820346" y="945400"/>
                  </a:lnTo>
                  <a:lnTo>
                    <a:pt x="855506" y="918220"/>
                  </a:lnTo>
                  <a:lnTo>
                    <a:pt x="888190" y="888196"/>
                  </a:lnTo>
                  <a:lnTo>
                    <a:pt x="918213" y="855512"/>
                  </a:lnTo>
                  <a:lnTo>
                    <a:pt x="945391" y="820350"/>
                  </a:lnTo>
                  <a:lnTo>
                    <a:pt x="969542" y="782895"/>
                  </a:lnTo>
                  <a:lnTo>
                    <a:pt x="990481" y="743331"/>
                  </a:lnTo>
                  <a:lnTo>
                    <a:pt x="1008025" y="701840"/>
                  </a:lnTo>
                  <a:lnTo>
                    <a:pt x="1021990" y="658608"/>
                  </a:lnTo>
                  <a:lnTo>
                    <a:pt x="1032192" y="613817"/>
                  </a:lnTo>
                  <a:lnTo>
                    <a:pt x="1038448" y="567650"/>
                  </a:lnTo>
                  <a:lnTo>
                    <a:pt x="1040574" y="520293"/>
                  </a:lnTo>
                  <a:lnTo>
                    <a:pt x="1038448" y="472936"/>
                  </a:lnTo>
                  <a:lnTo>
                    <a:pt x="1032192" y="426770"/>
                  </a:lnTo>
                  <a:lnTo>
                    <a:pt x="1021990" y="381978"/>
                  </a:lnTo>
                  <a:lnTo>
                    <a:pt x="1008025" y="338746"/>
                  </a:lnTo>
                  <a:lnTo>
                    <a:pt x="990481" y="297255"/>
                  </a:lnTo>
                  <a:lnTo>
                    <a:pt x="969542" y="257691"/>
                  </a:lnTo>
                  <a:lnTo>
                    <a:pt x="945391" y="220236"/>
                  </a:lnTo>
                  <a:lnTo>
                    <a:pt x="918213" y="185075"/>
                  </a:lnTo>
                  <a:lnTo>
                    <a:pt x="888190" y="152390"/>
                  </a:lnTo>
                  <a:lnTo>
                    <a:pt x="855506" y="122366"/>
                  </a:lnTo>
                  <a:lnTo>
                    <a:pt x="820346" y="95186"/>
                  </a:lnTo>
                  <a:lnTo>
                    <a:pt x="782892" y="71035"/>
                  </a:lnTo>
                  <a:lnTo>
                    <a:pt x="743328" y="50095"/>
                  </a:lnTo>
                  <a:lnTo>
                    <a:pt x="701839" y="32550"/>
                  </a:lnTo>
                  <a:lnTo>
                    <a:pt x="658607" y="18585"/>
                  </a:lnTo>
                  <a:lnTo>
                    <a:pt x="613816" y="8382"/>
                  </a:lnTo>
                  <a:lnTo>
                    <a:pt x="567650" y="2126"/>
                  </a:lnTo>
                  <a:lnTo>
                    <a:pt x="520293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3335874" y="3018015"/>
              <a:ext cx="2522855" cy="3235960"/>
            </a:xfrm>
            <a:custGeom>
              <a:avLst/>
              <a:gdLst/>
              <a:ahLst/>
              <a:cxnLst/>
              <a:rect l="l" t="t" r="r" b="b"/>
              <a:pathLst>
                <a:path w="2522854" h="3235960">
                  <a:moveTo>
                    <a:pt x="0" y="163677"/>
                  </a:moveTo>
                  <a:lnTo>
                    <a:pt x="5846" y="120164"/>
                  </a:lnTo>
                  <a:lnTo>
                    <a:pt x="22346" y="81065"/>
                  </a:lnTo>
                  <a:lnTo>
                    <a:pt x="47939" y="47939"/>
                  </a:lnTo>
                  <a:lnTo>
                    <a:pt x="81065" y="22346"/>
                  </a:lnTo>
                  <a:lnTo>
                    <a:pt x="120164" y="5846"/>
                  </a:lnTo>
                  <a:lnTo>
                    <a:pt x="163677" y="0"/>
                  </a:lnTo>
                  <a:lnTo>
                    <a:pt x="2358707" y="0"/>
                  </a:lnTo>
                  <a:lnTo>
                    <a:pt x="2402220" y="5846"/>
                  </a:lnTo>
                  <a:lnTo>
                    <a:pt x="2441319" y="22346"/>
                  </a:lnTo>
                  <a:lnTo>
                    <a:pt x="2474445" y="47939"/>
                  </a:lnTo>
                  <a:lnTo>
                    <a:pt x="2500038" y="81065"/>
                  </a:lnTo>
                  <a:lnTo>
                    <a:pt x="2516538" y="120164"/>
                  </a:lnTo>
                  <a:lnTo>
                    <a:pt x="2522385" y="163677"/>
                  </a:lnTo>
                  <a:lnTo>
                    <a:pt x="2522385" y="3072282"/>
                  </a:lnTo>
                  <a:lnTo>
                    <a:pt x="2516538" y="3115795"/>
                  </a:lnTo>
                  <a:lnTo>
                    <a:pt x="2500038" y="3154894"/>
                  </a:lnTo>
                  <a:lnTo>
                    <a:pt x="2474445" y="3188020"/>
                  </a:lnTo>
                  <a:lnTo>
                    <a:pt x="2441319" y="3213613"/>
                  </a:lnTo>
                  <a:lnTo>
                    <a:pt x="2402220" y="3230113"/>
                  </a:lnTo>
                  <a:lnTo>
                    <a:pt x="2358707" y="3235960"/>
                  </a:lnTo>
                  <a:lnTo>
                    <a:pt x="163677" y="3235960"/>
                  </a:lnTo>
                  <a:lnTo>
                    <a:pt x="120164" y="3230113"/>
                  </a:lnTo>
                  <a:lnTo>
                    <a:pt x="81065" y="3213613"/>
                  </a:lnTo>
                  <a:lnTo>
                    <a:pt x="47939" y="3188020"/>
                  </a:lnTo>
                  <a:lnTo>
                    <a:pt x="22346" y="3154894"/>
                  </a:lnTo>
                  <a:lnTo>
                    <a:pt x="5846" y="3115795"/>
                  </a:lnTo>
                  <a:lnTo>
                    <a:pt x="0" y="3072282"/>
                  </a:lnTo>
                  <a:lnTo>
                    <a:pt x="0" y="163677"/>
                  </a:lnTo>
                  <a:close/>
                </a:path>
              </a:pathLst>
            </a:custGeom>
            <a:ln w="25400">
              <a:solidFill>
                <a:srgbClr val="1729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3335874" y="5785529"/>
              <a:ext cx="2522855" cy="468630"/>
            </a:xfrm>
            <a:custGeom>
              <a:avLst/>
              <a:gdLst/>
              <a:ahLst/>
              <a:cxnLst/>
              <a:rect l="l" t="t" r="r" b="b"/>
              <a:pathLst>
                <a:path w="2522854" h="468629">
                  <a:moveTo>
                    <a:pt x="2359914" y="0"/>
                  </a:moveTo>
                  <a:lnTo>
                    <a:pt x="162471" y="0"/>
                  </a:lnTo>
                  <a:lnTo>
                    <a:pt x="119281" y="5803"/>
                  </a:lnTo>
                  <a:lnTo>
                    <a:pt x="80470" y="22180"/>
                  </a:lnTo>
                  <a:lnTo>
                    <a:pt x="47588" y="47583"/>
                  </a:lnTo>
                  <a:lnTo>
                    <a:pt x="22183" y="80465"/>
                  </a:lnTo>
                  <a:lnTo>
                    <a:pt x="5803" y="119277"/>
                  </a:lnTo>
                  <a:lnTo>
                    <a:pt x="0" y="162471"/>
                  </a:lnTo>
                  <a:lnTo>
                    <a:pt x="0" y="305968"/>
                  </a:lnTo>
                  <a:lnTo>
                    <a:pt x="5803" y="349163"/>
                  </a:lnTo>
                  <a:lnTo>
                    <a:pt x="22183" y="387977"/>
                  </a:lnTo>
                  <a:lnTo>
                    <a:pt x="47588" y="420862"/>
                  </a:lnTo>
                  <a:lnTo>
                    <a:pt x="80470" y="446268"/>
                  </a:lnTo>
                  <a:lnTo>
                    <a:pt x="119281" y="462648"/>
                  </a:lnTo>
                  <a:lnTo>
                    <a:pt x="162471" y="468452"/>
                  </a:lnTo>
                  <a:lnTo>
                    <a:pt x="2359914" y="468452"/>
                  </a:lnTo>
                  <a:lnTo>
                    <a:pt x="2403107" y="462648"/>
                  </a:lnTo>
                  <a:lnTo>
                    <a:pt x="2441919" y="446268"/>
                  </a:lnTo>
                  <a:lnTo>
                    <a:pt x="2474801" y="420862"/>
                  </a:lnTo>
                  <a:lnTo>
                    <a:pt x="2500204" y="387977"/>
                  </a:lnTo>
                  <a:lnTo>
                    <a:pt x="2516582" y="349163"/>
                  </a:lnTo>
                  <a:lnTo>
                    <a:pt x="2522385" y="305968"/>
                  </a:lnTo>
                  <a:lnTo>
                    <a:pt x="2522385" y="162471"/>
                  </a:lnTo>
                  <a:lnTo>
                    <a:pt x="2516582" y="119277"/>
                  </a:lnTo>
                  <a:lnTo>
                    <a:pt x="2500204" y="80465"/>
                  </a:lnTo>
                  <a:lnTo>
                    <a:pt x="2474801" y="47583"/>
                  </a:lnTo>
                  <a:lnTo>
                    <a:pt x="2441919" y="22180"/>
                  </a:lnTo>
                  <a:lnTo>
                    <a:pt x="2403107" y="5803"/>
                  </a:lnTo>
                  <a:lnTo>
                    <a:pt x="2359914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3335874" y="5785529"/>
              <a:ext cx="2522855" cy="468630"/>
            </a:xfrm>
            <a:custGeom>
              <a:avLst/>
              <a:gdLst/>
              <a:ahLst/>
              <a:cxnLst/>
              <a:rect l="l" t="t" r="r" b="b"/>
              <a:pathLst>
                <a:path w="2522854" h="468629">
                  <a:moveTo>
                    <a:pt x="0" y="162471"/>
                  </a:moveTo>
                  <a:lnTo>
                    <a:pt x="5803" y="119277"/>
                  </a:lnTo>
                  <a:lnTo>
                    <a:pt x="22183" y="80465"/>
                  </a:lnTo>
                  <a:lnTo>
                    <a:pt x="47588" y="47583"/>
                  </a:lnTo>
                  <a:lnTo>
                    <a:pt x="80470" y="22180"/>
                  </a:lnTo>
                  <a:lnTo>
                    <a:pt x="119281" y="5803"/>
                  </a:lnTo>
                  <a:lnTo>
                    <a:pt x="162471" y="0"/>
                  </a:lnTo>
                  <a:lnTo>
                    <a:pt x="2359914" y="0"/>
                  </a:lnTo>
                  <a:lnTo>
                    <a:pt x="2403107" y="5803"/>
                  </a:lnTo>
                  <a:lnTo>
                    <a:pt x="2441919" y="22180"/>
                  </a:lnTo>
                  <a:lnTo>
                    <a:pt x="2474801" y="47583"/>
                  </a:lnTo>
                  <a:lnTo>
                    <a:pt x="2500204" y="80465"/>
                  </a:lnTo>
                  <a:lnTo>
                    <a:pt x="2516582" y="119277"/>
                  </a:lnTo>
                  <a:lnTo>
                    <a:pt x="2522385" y="162471"/>
                  </a:lnTo>
                  <a:lnTo>
                    <a:pt x="2522385" y="305968"/>
                  </a:lnTo>
                  <a:lnTo>
                    <a:pt x="2516582" y="349163"/>
                  </a:lnTo>
                  <a:lnTo>
                    <a:pt x="2500204" y="387977"/>
                  </a:lnTo>
                  <a:lnTo>
                    <a:pt x="2474801" y="420862"/>
                  </a:lnTo>
                  <a:lnTo>
                    <a:pt x="2441919" y="446268"/>
                  </a:lnTo>
                  <a:lnTo>
                    <a:pt x="2403107" y="462648"/>
                  </a:lnTo>
                  <a:lnTo>
                    <a:pt x="2359914" y="468452"/>
                  </a:lnTo>
                  <a:lnTo>
                    <a:pt x="162471" y="468452"/>
                  </a:lnTo>
                  <a:lnTo>
                    <a:pt x="119281" y="462648"/>
                  </a:lnTo>
                  <a:lnTo>
                    <a:pt x="80470" y="446268"/>
                  </a:lnTo>
                  <a:lnTo>
                    <a:pt x="47588" y="420862"/>
                  </a:lnTo>
                  <a:lnTo>
                    <a:pt x="22183" y="387977"/>
                  </a:lnTo>
                  <a:lnTo>
                    <a:pt x="5803" y="349163"/>
                  </a:lnTo>
                  <a:lnTo>
                    <a:pt x="0" y="305968"/>
                  </a:lnTo>
                  <a:lnTo>
                    <a:pt x="0" y="162471"/>
                  </a:lnTo>
                  <a:close/>
                </a:path>
              </a:pathLst>
            </a:custGeom>
            <a:ln w="25399">
              <a:solidFill>
                <a:srgbClr val="1729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3335870" y="5633478"/>
              <a:ext cx="2522855" cy="386715"/>
            </a:xfrm>
            <a:custGeom>
              <a:avLst/>
              <a:gdLst/>
              <a:ahLst/>
              <a:cxnLst/>
              <a:rect l="l" t="t" r="r" b="b"/>
              <a:pathLst>
                <a:path w="2522854" h="386714">
                  <a:moveTo>
                    <a:pt x="2522385" y="0"/>
                  </a:moveTo>
                  <a:lnTo>
                    <a:pt x="0" y="0"/>
                  </a:lnTo>
                  <a:lnTo>
                    <a:pt x="0" y="386270"/>
                  </a:lnTo>
                  <a:lnTo>
                    <a:pt x="2522385" y="386270"/>
                  </a:lnTo>
                  <a:lnTo>
                    <a:pt x="2522385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7" name="object 77"/>
          <p:cNvSpPr txBox="1"/>
          <p:nvPr/>
        </p:nvSpPr>
        <p:spPr>
          <a:xfrm>
            <a:off x="3968927" y="4059851"/>
            <a:ext cx="125730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65" dirty="0">
                <a:latin typeface="Tahoma"/>
                <a:cs typeface="Tahoma"/>
              </a:rPr>
              <a:t>НАСЕЛЕННЯ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3723594" y="4436405"/>
            <a:ext cx="17468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Verdana"/>
                <a:cs typeface="Verdana"/>
              </a:rPr>
              <a:t>загальна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чисельність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3444702" y="4619285"/>
            <a:ext cx="23037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Verdana"/>
                <a:cs typeface="Verdana"/>
              </a:rPr>
              <a:t>населення,</a:t>
            </a:r>
            <a:r>
              <a:rPr sz="1200" spc="25" dirty="0">
                <a:latin typeface="Verdana"/>
                <a:cs typeface="Verdana"/>
              </a:rPr>
              <a:t> </a:t>
            </a:r>
            <a:r>
              <a:rPr sz="1200" spc="50" dirty="0">
                <a:latin typeface="Verdana"/>
                <a:cs typeface="Verdana"/>
              </a:rPr>
              <a:t>що</a:t>
            </a:r>
            <a:r>
              <a:rPr sz="1200" spc="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проживає</a:t>
            </a:r>
            <a:r>
              <a:rPr sz="1200" spc="55" dirty="0">
                <a:latin typeface="Verdana"/>
                <a:cs typeface="Verdana"/>
              </a:rPr>
              <a:t> </a:t>
            </a:r>
            <a:r>
              <a:rPr sz="1200" spc="-25" dirty="0">
                <a:latin typeface="Verdana"/>
                <a:cs typeface="Verdana"/>
              </a:rPr>
              <a:t>на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3843990" y="4802165"/>
            <a:ext cx="150749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Verdana"/>
                <a:cs typeface="Verdana"/>
              </a:rPr>
              <a:t>території</a:t>
            </a:r>
            <a:r>
              <a:rPr sz="1200" spc="180" dirty="0">
                <a:latin typeface="Verdana"/>
                <a:cs typeface="Verdana"/>
              </a:rPr>
              <a:t> </a:t>
            </a:r>
            <a:r>
              <a:rPr sz="1200" spc="35" dirty="0">
                <a:latin typeface="Verdana"/>
                <a:cs typeface="Verdana"/>
              </a:rPr>
              <a:t>громади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81" name="object 8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276904" y="2703014"/>
            <a:ext cx="630000" cy="630000"/>
          </a:xfrm>
          <a:prstGeom prst="rect">
            <a:avLst/>
          </a:prstGeom>
        </p:spPr>
      </p:pic>
      <p:sp>
        <p:nvSpPr>
          <p:cNvPr id="82" name="object 82"/>
          <p:cNvSpPr txBox="1"/>
          <p:nvPr/>
        </p:nvSpPr>
        <p:spPr>
          <a:xfrm>
            <a:off x="3960746" y="5703239"/>
            <a:ext cx="126301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uk-UA" sz="2800" b="1" spc="-245" dirty="0" smtClean="0">
                <a:solidFill>
                  <a:srgbClr val="FFFFFF"/>
                </a:solidFill>
                <a:latin typeface="Tahoma"/>
                <a:cs typeface="Tahoma"/>
              </a:rPr>
              <a:t>12 492</a:t>
            </a:r>
            <a:endParaRPr sz="2800" dirty="0">
              <a:latin typeface="Tahoma"/>
              <a:cs typeface="Tahoma"/>
            </a:endParaRPr>
          </a:p>
        </p:txBody>
      </p:sp>
      <p:grpSp>
        <p:nvGrpSpPr>
          <p:cNvPr id="83" name="object 83"/>
          <p:cNvGrpSpPr/>
          <p:nvPr/>
        </p:nvGrpSpPr>
        <p:grpSpPr>
          <a:xfrm>
            <a:off x="6319109" y="2497720"/>
            <a:ext cx="2548255" cy="3769360"/>
            <a:chOff x="6319109" y="2497720"/>
            <a:chExt cx="2548255" cy="3769360"/>
          </a:xfrm>
        </p:grpSpPr>
        <p:sp>
          <p:nvSpPr>
            <p:cNvPr id="84" name="object 84"/>
            <p:cNvSpPr/>
            <p:nvPr/>
          </p:nvSpPr>
          <p:spPr>
            <a:xfrm>
              <a:off x="7067552" y="2497720"/>
              <a:ext cx="1040765" cy="1040765"/>
            </a:xfrm>
            <a:custGeom>
              <a:avLst/>
              <a:gdLst/>
              <a:ahLst/>
              <a:cxnLst/>
              <a:rect l="l" t="t" r="r" b="b"/>
              <a:pathLst>
                <a:path w="1040765" h="1040764">
                  <a:moveTo>
                    <a:pt x="520293" y="0"/>
                  </a:moveTo>
                  <a:lnTo>
                    <a:pt x="472936" y="2126"/>
                  </a:lnTo>
                  <a:lnTo>
                    <a:pt x="426770" y="8382"/>
                  </a:lnTo>
                  <a:lnTo>
                    <a:pt x="381978" y="18585"/>
                  </a:lnTo>
                  <a:lnTo>
                    <a:pt x="338746" y="32550"/>
                  </a:lnTo>
                  <a:lnTo>
                    <a:pt x="297255" y="50095"/>
                  </a:lnTo>
                  <a:lnTo>
                    <a:pt x="257691" y="71035"/>
                  </a:lnTo>
                  <a:lnTo>
                    <a:pt x="220236" y="95186"/>
                  </a:lnTo>
                  <a:lnTo>
                    <a:pt x="185075" y="122366"/>
                  </a:lnTo>
                  <a:lnTo>
                    <a:pt x="152390" y="152390"/>
                  </a:lnTo>
                  <a:lnTo>
                    <a:pt x="122366" y="185075"/>
                  </a:lnTo>
                  <a:lnTo>
                    <a:pt x="95186" y="220236"/>
                  </a:lnTo>
                  <a:lnTo>
                    <a:pt x="71035" y="257691"/>
                  </a:lnTo>
                  <a:lnTo>
                    <a:pt x="50095" y="297255"/>
                  </a:lnTo>
                  <a:lnTo>
                    <a:pt x="32550" y="338746"/>
                  </a:lnTo>
                  <a:lnTo>
                    <a:pt x="18585" y="381978"/>
                  </a:lnTo>
                  <a:lnTo>
                    <a:pt x="8382" y="426770"/>
                  </a:lnTo>
                  <a:lnTo>
                    <a:pt x="2126" y="472936"/>
                  </a:lnTo>
                  <a:lnTo>
                    <a:pt x="0" y="520293"/>
                  </a:lnTo>
                  <a:lnTo>
                    <a:pt x="2126" y="567650"/>
                  </a:lnTo>
                  <a:lnTo>
                    <a:pt x="8382" y="613817"/>
                  </a:lnTo>
                  <a:lnTo>
                    <a:pt x="18585" y="658608"/>
                  </a:lnTo>
                  <a:lnTo>
                    <a:pt x="32550" y="701840"/>
                  </a:lnTo>
                  <a:lnTo>
                    <a:pt x="50095" y="743331"/>
                  </a:lnTo>
                  <a:lnTo>
                    <a:pt x="71035" y="782895"/>
                  </a:lnTo>
                  <a:lnTo>
                    <a:pt x="95186" y="820350"/>
                  </a:lnTo>
                  <a:lnTo>
                    <a:pt x="122366" y="855512"/>
                  </a:lnTo>
                  <a:lnTo>
                    <a:pt x="152390" y="888196"/>
                  </a:lnTo>
                  <a:lnTo>
                    <a:pt x="185075" y="918220"/>
                  </a:lnTo>
                  <a:lnTo>
                    <a:pt x="220236" y="945400"/>
                  </a:lnTo>
                  <a:lnTo>
                    <a:pt x="257691" y="969551"/>
                  </a:lnTo>
                  <a:lnTo>
                    <a:pt x="297255" y="990491"/>
                  </a:lnTo>
                  <a:lnTo>
                    <a:pt x="338746" y="1008036"/>
                  </a:lnTo>
                  <a:lnTo>
                    <a:pt x="381978" y="1022001"/>
                  </a:lnTo>
                  <a:lnTo>
                    <a:pt x="426770" y="1032204"/>
                  </a:lnTo>
                  <a:lnTo>
                    <a:pt x="472936" y="1038460"/>
                  </a:lnTo>
                  <a:lnTo>
                    <a:pt x="520293" y="1040587"/>
                  </a:lnTo>
                  <a:lnTo>
                    <a:pt x="567650" y="1038460"/>
                  </a:lnTo>
                  <a:lnTo>
                    <a:pt x="613816" y="1032204"/>
                  </a:lnTo>
                  <a:lnTo>
                    <a:pt x="658607" y="1022001"/>
                  </a:lnTo>
                  <a:lnTo>
                    <a:pt x="701839" y="1008036"/>
                  </a:lnTo>
                  <a:lnTo>
                    <a:pt x="743328" y="990491"/>
                  </a:lnTo>
                  <a:lnTo>
                    <a:pt x="782892" y="969551"/>
                  </a:lnTo>
                  <a:lnTo>
                    <a:pt x="820346" y="945400"/>
                  </a:lnTo>
                  <a:lnTo>
                    <a:pt x="855506" y="918220"/>
                  </a:lnTo>
                  <a:lnTo>
                    <a:pt x="888190" y="888196"/>
                  </a:lnTo>
                  <a:lnTo>
                    <a:pt x="918213" y="855512"/>
                  </a:lnTo>
                  <a:lnTo>
                    <a:pt x="945391" y="820350"/>
                  </a:lnTo>
                  <a:lnTo>
                    <a:pt x="969542" y="782895"/>
                  </a:lnTo>
                  <a:lnTo>
                    <a:pt x="990481" y="743331"/>
                  </a:lnTo>
                  <a:lnTo>
                    <a:pt x="1008025" y="701840"/>
                  </a:lnTo>
                  <a:lnTo>
                    <a:pt x="1021990" y="658608"/>
                  </a:lnTo>
                  <a:lnTo>
                    <a:pt x="1032192" y="613817"/>
                  </a:lnTo>
                  <a:lnTo>
                    <a:pt x="1038448" y="567650"/>
                  </a:lnTo>
                  <a:lnTo>
                    <a:pt x="1040574" y="520293"/>
                  </a:lnTo>
                  <a:lnTo>
                    <a:pt x="1038448" y="472936"/>
                  </a:lnTo>
                  <a:lnTo>
                    <a:pt x="1032192" y="426770"/>
                  </a:lnTo>
                  <a:lnTo>
                    <a:pt x="1021990" y="381978"/>
                  </a:lnTo>
                  <a:lnTo>
                    <a:pt x="1008025" y="338746"/>
                  </a:lnTo>
                  <a:lnTo>
                    <a:pt x="990481" y="297255"/>
                  </a:lnTo>
                  <a:lnTo>
                    <a:pt x="969542" y="257691"/>
                  </a:lnTo>
                  <a:lnTo>
                    <a:pt x="945391" y="220236"/>
                  </a:lnTo>
                  <a:lnTo>
                    <a:pt x="918213" y="185075"/>
                  </a:lnTo>
                  <a:lnTo>
                    <a:pt x="888190" y="152390"/>
                  </a:lnTo>
                  <a:lnTo>
                    <a:pt x="855506" y="122366"/>
                  </a:lnTo>
                  <a:lnTo>
                    <a:pt x="820346" y="95186"/>
                  </a:lnTo>
                  <a:lnTo>
                    <a:pt x="782892" y="71035"/>
                  </a:lnTo>
                  <a:lnTo>
                    <a:pt x="743328" y="50095"/>
                  </a:lnTo>
                  <a:lnTo>
                    <a:pt x="701839" y="32550"/>
                  </a:lnTo>
                  <a:lnTo>
                    <a:pt x="658607" y="18585"/>
                  </a:lnTo>
                  <a:lnTo>
                    <a:pt x="613816" y="8382"/>
                  </a:lnTo>
                  <a:lnTo>
                    <a:pt x="567650" y="2126"/>
                  </a:lnTo>
                  <a:lnTo>
                    <a:pt x="520293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6331809" y="3018015"/>
              <a:ext cx="2522855" cy="3235960"/>
            </a:xfrm>
            <a:custGeom>
              <a:avLst/>
              <a:gdLst/>
              <a:ahLst/>
              <a:cxnLst/>
              <a:rect l="l" t="t" r="r" b="b"/>
              <a:pathLst>
                <a:path w="2522854" h="3235960">
                  <a:moveTo>
                    <a:pt x="0" y="163677"/>
                  </a:moveTo>
                  <a:lnTo>
                    <a:pt x="5846" y="120164"/>
                  </a:lnTo>
                  <a:lnTo>
                    <a:pt x="22346" y="81065"/>
                  </a:lnTo>
                  <a:lnTo>
                    <a:pt x="47939" y="47939"/>
                  </a:lnTo>
                  <a:lnTo>
                    <a:pt x="81065" y="22346"/>
                  </a:lnTo>
                  <a:lnTo>
                    <a:pt x="120164" y="5846"/>
                  </a:lnTo>
                  <a:lnTo>
                    <a:pt x="163677" y="0"/>
                  </a:lnTo>
                  <a:lnTo>
                    <a:pt x="2358707" y="0"/>
                  </a:lnTo>
                  <a:lnTo>
                    <a:pt x="2402220" y="5846"/>
                  </a:lnTo>
                  <a:lnTo>
                    <a:pt x="2441319" y="22346"/>
                  </a:lnTo>
                  <a:lnTo>
                    <a:pt x="2474445" y="47939"/>
                  </a:lnTo>
                  <a:lnTo>
                    <a:pt x="2500038" y="81065"/>
                  </a:lnTo>
                  <a:lnTo>
                    <a:pt x="2516538" y="120164"/>
                  </a:lnTo>
                  <a:lnTo>
                    <a:pt x="2522385" y="163677"/>
                  </a:lnTo>
                  <a:lnTo>
                    <a:pt x="2522385" y="3072282"/>
                  </a:lnTo>
                  <a:lnTo>
                    <a:pt x="2516538" y="3115795"/>
                  </a:lnTo>
                  <a:lnTo>
                    <a:pt x="2500038" y="3154894"/>
                  </a:lnTo>
                  <a:lnTo>
                    <a:pt x="2474445" y="3188020"/>
                  </a:lnTo>
                  <a:lnTo>
                    <a:pt x="2441319" y="3213613"/>
                  </a:lnTo>
                  <a:lnTo>
                    <a:pt x="2402220" y="3230113"/>
                  </a:lnTo>
                  <a:lnTo>
                    <a:pt x="2358707" y="3235960"/>
                  </a:lnTo>
                  <a:lnTo>
                    <a:pt x="163677" y="3235960"/>
                  </a:lnTo>
                  <a:lnTo>
                    <a:pt x="120164" y="3230113"/>
                  </a:lnTo>
                  <a:lnTo>
                    <a:pt x="81065" y="3213613"/>
                  </a:lnTo>
                  <a:lnTo>
                    <a:pt x="47939" y="3188020"/>
                  </a:lnTo>
                  <a:lnTo>
                    <a:pt x="22346" y="3154894"/>
                  </a:lnTo>
                  <a:lnTo>
                    <a:pt x="5846" y="3115795"/>
                  </a:lnTo>
                  <a:lnTo>
                    <a:pt x="0" y="3072282"/>
                  </a:lnTo>
                  <a:lnTo>
                    <a:pt x="0" y="163677"/>
                  </a:lnTo>
                  <a:close/>
                </a:path>
              </a:pathLst>
            </a:custGeom>
            <a:ln w="25400">
              <a:solidFill>
                <a:srgbClr val="1729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6331809" y="5785529"/>
              <a:ext cx="2522855" cy="468630"/>
            </a:xfrm>
            <a:custGeom>
              <a:avLst/>
              <a:gdLst/>
              <a:ahLst/>
              <a:cxnLst/>
              <a:rect l="l" t="t" r="r" b="b"/>
              <a:pathLst>
                <a:path w="2522854" h="468629">
                  <a:moveTo>
                    <a:pt x="2359914" y="0"/>
                  </a:moveTo>
                  <a:lnTo>
                    <a:pt x="162471" y="0"/>
                  </a:lnTo>
                  <a:lnTo>
                    <a:pt x="119281" y="5803"/>
                  </a:lnTo>
                  <a:lnTo>
                    <a:pt x="80470" y="22180"/>
                  </a:lnTo>
                  <a:lnTo>
                    <a:pt x="47588" y="47583"/>
                  </a:lnTo>
                  <a:lnTo>
                    <a:pt x="22183" y="80465"/>
                  </a:lnTo>
                  <a:lnTo>
                    <a:pt x="5803" y="119277"/>
                  </a:lnTo>
                  <a:lnTo>
                    <a:pt x="0" y="162471"/>
                  </a:lnTo>
                  <a:lnTo>
                    <a:pt x="0" y="305968"/>
                  </a:lnTo>
                  <a:lnTo>
                    <a:pt x="5803" y="349163"/>
                  </a:lnTo>
                  <a:lnTo>
                    <a:pt x="22183" y="387977"/>
                  </a:lnTo>
                  <a:lnTo>
                    <a:pt x="47588" y="420862"/>
                  </a:lnTo>
                  <a:lnTo>
                    <a:pt x="80470" y="446268"/>
                  </a:lnTo>
                  <a:lnTo>
                    <a:pt x="119281" y="462648"/>
                  </a:lnTo>
                  <a:lnTo>
                    <a:pt x="162471" y="468452"/>
                  </a:lnTo>
                  <a:lnTo>
                    <a:pt x="2359914" y="468452"/>
                  </a:lnTo>
                  <a:lnTo>
                    <a:pt x="2403107" y="462648"/>
                  </a:lnTo>
                  <a:lnTo>
                    <a:pt x="2441919" y="446268"/>
                  </a:lnTo>
                  <a:lnTo>
                    <a:pt x="2474801" y="420862"/>
                  </a:lnTo>
                  <a:lnTo>
                    <a:pt x="2500204" y="387977"/>
                  </a:lnTo>
                  <a:lnTo>
                    <a:pt x="2516582" y="349163"/>
                  </a:lnTo>
                  <a:lnTo>
                    <a:pt x="2522385" y="305968"/>
                  </a:lnTo>
                  <a:lnTo>
                    <a:pt x="2522385" y="162471"/>
                  </a:lnTo>
                  <a:lnTo>
                    <a:pt x="2516582" y="119277"/>
                  </a:lnTo>
                  <a:lnTo>
                    <a:pt x="2500204" y="80465"/>
                  </a:lnTo>
                  <a:lnTo>
                    <a:pt x="2474801" y="47583"/>
                  </a:lnTo>
                  <a:lnTo>
                    <a:pt x="2441919" y="22180"/>
                  </a:lnTo>
                  <a:lnTo>
                    <a:pt x="2403107" y="5803"/>
                  </a:lnTo>
                  <a:lnTo>
                    <a:pt x="2359914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6331809" y="5785529"/>
              <a:ext cx="2522855" cy="468630"/>
            </a:xfrm>
            <a:custGeom>
              <a:avLst/>
              <a:gdLst/>
              <a:ahLst/>
              <a:cxnLst/>
              <a:rect l="l" t="t" r="r" b="b"/>
              <a:pathLst>
                <a:path w="2522854" h="468629">
                  <a:moveTo>
                    <a:pt x="0" y="162471"/>
                  </a:moveTo>
                  <a:lnTo>
                    <a:pt x="5803" y="119277"/>
                  </a:lnTo>
                  <a:lnTo>
                    <a:pt x="22183" y="80465"/>
                  </a:lnTo>
                  <a:lnTo>
                    <a:pt x="47588" y="47583"/>
                  </a:lnTo>
                  <a:lnTo>
                    <a:pt x="80470" y="22180"/>
                  </a:lnTo>
                  <a:lnTo>
                    <a:pt x="119281" y="5803"/>
                  </a:lnTo>
                  <a:lnTo>
                    <a:pt x="162471" y="0"/>
                  </a:lnTo>
                  <a:lnTo>
                    <a:pt x="2359914" y="0"/>
                  </a:lnTo>
                  <a:lnTo>
                    <a:pt x="2403107" y="5803"/>
                  </a:lnTo>
                  <a:lnTo>
                    <a:pt x="2441919" y="22180"/>
                  </a:lnTo>
                  <a:lnTo>
                    <a:pt x="2474801" y="47583"/>
                  </a:lnTo>
                  <a:lnTo>
                    <a:pt x="2500204" y="80465"/>
                  </a:lnTo>
                  <a:lnTo>
                    <a:pt x="2516582" y="119277"/>
                  </a:lnTo>
                  <a:lnTo>
                    <a:pt x="2522385" y="162471"/>
                  </a:lnTo>
                  <a:lnTo>
                    <a:pt x="2522385" y="305968"/>
                  </a:lnTo>
                  <a:lnTo>
                    <a:pt x="2516582" y="349163"/>
                  </a:lnTo>
                  <a:lnTo>
                    <a:pt x="2500204" y="387977"/>
                  </a:lnTo>
                  <a:lnTo>
                    <a:pt x="2474801" y="420862"/>
                  </a:lnTo>
                  <a:lnTo>
                    <a:pt x="2441919" y="446268"/>
                  </a:lnTo>
                  <a:lnTo>
                    <a:pt x="2403107" y="462648"/>
                  </a:lnTo>
                  <a:lnTo>
                    <a:pt x="2359914" y="468452"/>
                  </a:lnTo>
                  <a:lnTo>
                    <a:pt x="162471" y="468452"/>
                  </a:lnTo>
                  <a:lnTo>
                    <a:pt x="119281" y="462648"/>
                  </a:lnTo>
                  <a:lnTo>
                    <a:pt x="80470" y="446268"/>
                  </a:lnTo>
                  <a:lnTo>
                    <a:pt x="47588" y="420862"/>
                  </a:lnTo>
                  <a:lnTo>
                    <a:pt x="22183" y="387977"/>
                  </a:lnTo>
                  <a:lnTo>
                    <a:pt x="5803" y="349163"/>
                  </a:lnTo>
                  <a:lnTo>
                    <a:pt x="0" y="305968"/>
                  </a:lnTo>
                  <a:lnTo>
                    <a:pt x="0" y="162471"/>
                  </a:lnTo>
                  <a:close/>
                </a:path>
              </a:pathLst>
            </a:custGeom>
            <a:ln w="25399">
              <a:solidFill>
                <a:srgbClr val="1729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6331813" y="5633478"/>
              <a:ext cx="2522855" cy="386715"/>
            </a:xfrm>
            <a:custGeom>
              <a:avLst/>
              <a:gdLst/>
              <a:ahLst/>
              <a:cxnLst/>
              <a:rect l="l" t="t" r="r" b="b"/>
              <a:pathLst>
                <a:path w="2522854" h="386714">
                  <a:moveTo>
                    <a:pt x="2522385" y="0"/>
                  </a:moveTo>
                  <a:lnTo>
                    <a:pt x="0" y="0"/>
                  </a:lnTo>
                  <a:lnTo>
                    <a:pt x="0" y="386270"/>
                  </a:lnTo>
                  <a:lnTo>
                    <a:pt x="2522385" y="386270"/>
                  </a:lnTo>
                  <a:lnTo>
                    <a:pt x="2522385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89"/>
          <p:cNvSpPr txBox="1"/>
          <p:nvPr/>
        </p:nvSpPr>
        <p:spPr>
          <a:xfrm>
            <a:off x="6719497" y="4059851"/>
            <a:ext cx="1746885" cy="584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400" b="1" spc="45" dirty="0">
                <a:latin typeface="Tahoma"/>
                <a:cs typeface="Tahoma"/>
              </a:rPr>
              <a:t>ВПО</a:t>
            </a:r>
            <a:endParaRPr sz="140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1285"/>
              </a:spcBef>
            </a:pPr>
            <a:r>
              <a:rPr sz="1200" dirty="0">
                <a:latin typeface="Verdana"/>
                <a:cs typeface="Verdana"/>
              </a:rPr>
              <a:t>загальна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чисельність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6442129" y="4619285"/>
            <a:ext cx="23025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9100" marR="5080" indent="-407034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Verdana"/>
                <a:cs typeface="Verdana"/>
              </a:rPr>
              <a:t>зараєстрованих</a:t>
            </a:r>
            <a:r>
              <a:rPr sz="1200" spc="16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внутрішньо </a:t>
            </a:r>
            <a:r>
              <a:rPr sz="1200" spc="20" dirty="0">
                <a:latin typeface="Verdana"/>
                <a:cs typeface="Verdana"/>
              </a:rPr>
              <a:t>переміщених</a:t>
            </a:r>
            <a:r>
              <a:rPr sz="1200" spc="110" dirty="0">
                <a:latin typeface="Verdana"/>
                <a:cs typeface="Verdana"/>
              </a:rPr>
              <a:t> </a:t>
            </a:r>
            <a:r>
              <a:rPr sz="1200" spc="-20" dirty="0">
                <a:latin typeface="Verdana"/>
                <a:cs typeface="Verdana"/>
              </a:rPr>
              <a:t>осіб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91" name="object 9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272840" y="2703014"/>
            <a:ext cx="630000" cy="630000"/>
          </a:xfrm>
          <a:prstGeom prst="rect">
            <a:avLst/>
          </a:prstGeom>
        </p:spPr>
      </p:pic>
      <p:sp>
        <p:nvSpPr>
          <p:cNvPr id="92" name="object 92"/>
          <p:cNvSpPr txBox="1"/>
          <p:nvPr/>
        </p:nvSpPr>
        <p:spPr>
          <a:xfrm>
            <a:off x="7078569" y="5703239"/>
            <a:ext cx="101790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630" dirty="0">
                <a:solidFill>
                  <a:srgbClr val="FFFFFF"/>
                </a:solidFill>
                <a:latin typeface="Tahoma"/>
                <a:cs typeface="Tahoma"/>
              </a:rPr>
              <a:t>1</a:t>
            </a:r>
            <a:r>
              <a:rPr sz="2800" b="1" spc="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lang="uk-UA" sz="2800" b="1" spc="110" dirty="0" smtClean="0">
                <a:solidFill>
                  <a:srgbClr val="FFFFFF"/>
                </a:solidFill>
                <a:latin typeface="Tahoma"/>
                <a:cs typeface="Tahoma"/>
              </a:rPr>
              <a:t>83</a:t>
            </a:r>
            <a:endParaRPr sz="2800" dirty="0">
              <a:latin typeface="Tahoma"/>
              <a:cs typeface="Tahoma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9410666" y="4059851"/>
            <a:ext cx="2357755" cy="9505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400" b="1" spc="40" dirty="0">
                <a:latin typeface="Tahoma"/>
                <a:cs typeface="Tahoma"/>
              </a:rPr>
              <a:t>ПОГ</a:t>
            </a:r>
            <a:endParaRPr sz="1400">
              <a:latin typeface="Tahoma"/>
              <a:cs typeface="Tahoma"/>
            </a:endParaRPr>
          </a:p>
          <a:p>
            <a:pPr marL="12700" marR="5080" indent="-635" algn="ctr">
              <a:lnSpc>
                <a:spcPct val="100000"/>
              </a:lnSpc>
              <a:spcBef>
                <a:spcPts val="1285"/>
              </a:spcBef>
            </a:pPr>
            <a:r>
              <a:rPr sz="1200" dirty="0">
                <a:latin typeface="Verdana"/>
                <a:cs typeface="Verdana"/>
              </a:rPr>
              <a:t>кількість</a:t>
            </a:r>
            <a:r>
              <a:rPr sz="1200" spc="-6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поліцейських </a:t>
            </a:r>
            <a:r>
              <a:rPr sz="1200" dirty="0">
                <a:latin typeface="Verdana"/>
                <a:cs typeface="Verdana"/>
              </a:rPr>
              <a:t>офіцерів</a:t>
            </a:r>
            <a:r>
              <a:rPr sz="1200" spc="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громади,</a:t>
            </a:r>
            <a:r>
              <a:rPr sz="1200" spc="110" dirty="0">
                <a:latin typeface="Verdana"/>
                <a:cs typeface="Verdana"/>
              </a:rPr>
              <a:t> </a:t>
            </a:r>
            <a:r>
              <a:rPr sz="1200" spc="-25" dirty="0">
                <a:latin typeface="Verdana"/>
                <a:cs typeface="Verdana"/>
              </a:rPr>
              <a:t>які </a:t>
            </a:r>
            <a:r>
              <a:rPr sz="1200" dirty="0">
                <a:latin typeface="Verdana"/>
                <a:cs typeface="Verdana"/>
              </a:rPr>
              <a:t>обслуговують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територіальну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10238199" y="4985046"/>
            <a:ext cx="7023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громаду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95" name="object 9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268777" y="2703014"/>
            <a:ext cx="630000" cy="630000"/>
          </a:xfrm>
          <a:prstGeom prst="rect">
            <a:avLst/>
          </a:prstGeom>
        </p:spPr>
      </p:pic>
      <p:sp>
        <p:nvSpPr>
          <p:cNvPr id="96" name="object 96"/>
          <p:cNvSpPr txBox="1"/>
          <p:nvPr/>
        </p:nvSpPr>
        <p:spPr>
          <a:xfrm>
            <a:off x="10374767" y="5703239"/>
            <a:ext cx="4184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uk-UA" sz="2800" b="1" spc="-290" dirty="0">
                <a:solidFill>
                  <a:srgbClr val="FFFFFF"/>
                </a:solidFill>
                <a:latin typeface="Tahoma"/>
                <a:cs typeface="Tahoma"/>
              </a:rPr>
              <a:t>3</a:t>
            </a:r>
            <a:endParaRPr sz="2800" dirty="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331382" y="5320045"/>
            <a:ext cx="361315" cy="1363980"/>
            <a:chOff x="7331382" y="5320045"/>
            <a:chExt cx="361315" cy="1363980"/>
          </a:xfrm>
        </p:grpSpPr>
        <p:sp>
          <p:nvSpPr>
            <p:cNvPr id="3" name="object 3"/>
            <p:cNvSpPr/>
            <p:nvPr/>
          </p:nvSpPr>
          <p:spPr>
            <a:xfrm>
              <a:off x="7331379" y="5320055"/>
              <a:ext cx="361315" cy="1363980"/>
            </a:xfrm>
            <a:custGeom>
              <a:avLst/>
              <a:gdLst/>
              <a:ahLst/>
              <a:cxnLst/>
              <a:rect l="l" t="t" r="r" b="b"/>
              <a:pathLst>
                <a:path w="361315" h="1363979">
                  <a:moveTo>
                    <a:pt x="360705" y="0"/>
                  </a:moveTo>
                  <a:lnTo>
                    <a:pt x="0" y="0"/>
                  </a:lnTo>
                  <a:lnTo>
                    <a:pt x="0" y="14376"/>
                  </a:lnTo>
                  <a:lnTo>
                    <a:pt x="9321" y="14376"/>
                  </a:lnTo>
                  <a:lnTo>
                    <a:pt x="9321" y="1363764"/>
                  </a:lnTo>
                  <a:lnTo>
                    <a:pt x="351396" y="1363764"/>
                  </a:lnTo>
                  <a:lnTo>
                    <a:pt x="351396" y="14376"/>
                  </a:lnTo>
                  <a:lnTo>
                    <a:pt x="360705" y="14376"/>
                  </a:lnTo>
                  <a:lnTo>
                    <a:pt x="360705" y="0"/>
                  </a:lnTo>
                  <a:close/>
                </a:path>
              </a:pathLst>
            </a:custGeom>
            <a:solidFill>
              <a:srgbClr val="4360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7370330" y="5377586"/>
              <a:ext cx="283210" cy="625475"/>
            </a:xfrm>
            <a:custGeom>
              <a:avLst/>
              <a:gdLst/>
              <a:ahLst/>
              <a:cxnLst/>
              <a:rect l="l" t="t" r="r" b="b"/>
              <a:pathLst>
                <a:path w="283209" h="625475">
                  <a:moveTo>
                    <a:pt x="26250" y="332486"/>
                  </a:moveTo>
                  <a:lnTo>
                    <a:pt x="0" y="332486"/>
                  </a:lnTo>
                  <a:lnTo>
                    <a:pt x="0" y="403542"/>
                  </a:lnTo>
                  <a:lnTo>
                    <a:pt x="26250" y="403542"/>
                  </a:lnTo>
                  <a:lnTo>
                    <a:pt x="26250" y="332486"/>
                  </a:lnTo>
                  <a:close/>
                </a:path>
                <a:path w="283209" h="625475">
                  <a:moveTo>
                    <a:pt x="77914" y="443306"/>
                  </a:moveTo>
                  <a:lnTo>
                    <a:pt x="51650" y="443306"/>
                  </a:lnTo>
                  <a:lnTo>
                    <a:pt x="51650" y="514375"/>
                  </a:lnTo>
                  <a:lnTo>
                    <a:pt x="77914" y="514375"/>
                  </a:lnTo>
                  <a:lnTo>
                    <a:pt x="77914" y="443306"/>
                  </a:lnTo>
                  <a:close/>
                </a:path>
                <a:path w="283209" h="625475">
                  <a:moveTo>
                    <a:pt x="77914" y="0"/>
                  </a:moveTo>
                  <a:lnTo>
                    <a:pt x="51650" y="0"/>
                  </a:lnTo>
                  <a:lnTo>
                    <a:pt x="51650" y="71056"/>
                  </a:lnTo>
                  <a:lnTo>
                    <a:pt x="77914" y="71056"/>
                  </a:lnTo>
                  <a:lnTo>
                    <a:pt x="77914" y="0"/>
                  </a:lnTo>
                  <a:close/>
                </a:path>
                <a:path w="283209" h="625475">
                  <a:moveTo>
                    <a:pt x="180365" y="443306"/>
                  </a:moveTo>
                  <a:lnTo>
                    <a:pt x="154101" y="443306"/>
                  </a:lnTo>
                  <a:lnTo>
                    <a:pt x="154101" y="514375"/>
                  </a:lnTo>
                  <a:lnTo>
                    <a:pt x="180365" y="514375"/>
                  </a:lnTo>
                  <a:lnTo>
                    <a:pt x="180365" y="443306"/>
                  </a:lnTo>
                  <a:close/>
                </a:path>
                <a:path w="283209" h="625475">
                  <a:moveTo>
                    <a:pt x="180365" y="110820"/>
                  </a:moveTo>
                  <a:lnTo>
                    <a:pt x="154101" y="110820"/>
                  </a:lnTo>
                  <a:lnTo>
                    <a:pt x="154101" y="181889"/>
                  </a:lnTo>
                  <a:lnTo>
                    <a:pt x="180365" y="181889"/>
                  </a:lnTo>
                  <a:lnTo>
                    <a:pt x="180365" y="110820"/>
                  </a:lnTo>
                  <a:close/>
                </a:path>
                <a:path w="283209" h="625475">
                  <a:moveTo>
                    <a:pt x="231152" y="221653"/>
                  </a:moveTo>
                  <a:lnTo>
                    <a:pt x="204914" y="221653"/>
                  </a:lnTo>
                  <a:lnTo>
                    <a:pt x="204914" y="292722"/>
                  </a:lnTo>
                  <a:lnTo>
                    <a:pt x="231152" y="292722"/>
                  </a:lnTo>
                  <a:lnTo>
                    <a:pt x="231152" y="221653"/>
                  </a:lnTo>
                  <a:close/>
                </a:path>
                <a:path w="283209" h="625475">
                  <a:moveTo>
                    <a:pt x="282816" y="221653"/>
                  </a:moveTo>
                  <a:lnTo>
                    <a:pt x="256552" y="221653"/>
                  </a:lnTo>
                  <a:lnTo>
                    <a:pt x="256552" y="292722"/>
                  </a:lnTo>
                  <a:lnTo>
                    <a:pt x="282816" y="292722"/>
                  </a:lnTo>
                  <a:lnTo>
                    <a:pt x="282816" y="221653"/>
                  </a:lnTo>
                  <a:close/>
                </a:path>
                <a:path w="283209" h="625475">
                  <a:moveTo>
                    <a:pt x="282829" y="554139"/>
                  </a:moveTo>
                  <a:lnTo>
                    <a:pt x="256565" y="554139"/>
                  </a:lnTo>
                  <a:lnTo>
                    <a:pt x="256565" y="625195"/>
                  </a:lnTo>
                  <a:lnTo>
                    <a:pt x="282829" y="625195"/>
                  </a:lnTo>
                  <a:lnTo>
                    <a:pt x="282829" y="554139"/>
                  </a:lnTo>
                  <a:close/>
                </a:path>
              </a:pathLst>
            </a:custGeom>
            <a:solidFill>
              <a:srgbClr val="4360B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6331407" y="5210085"/>
            <a:ext cx="581025" cy="1311910"/>
          </a:xfrm>
          <a:custGeom>
            <a:avLst/>
            <a:gdLst/>
            <a:ahLst/>
            <a:cxnLst/>
            <a:rect l="l" t="t" r="r" b="b"/>
            <a:pathLst>
              <a:path w="581025" h="1311909">
                <a:moveTo>
                  <a:pt x="580859" y="145516"/>
                </a:moveTo>
                <a:lnTo>
                  <a:pt x="546989" y="145516"/>
                </a:lnTo>
                <a:lnTo>
                  <a:pt x="546989" y="104051"/>
                </a:lnTo>
                <a:lnTo>
                  <a:pt x="507199" y="104051"/>
                </a:lnTo>
                <a:lnTo>
                  <a:pt x="507199" y="87985"/>
                </a:lnTo>
                <a:lnTo>
                  <a:pt x="507199" y="40601"/>
                </a:lnTo>
                <a:lnTo>
                  <a:pt x="507199" y="0"/>
                </a:lnTo>
                <a:lnTo>
                  <a:pt x="423367" y="0"/>
                </a:lnTo>
                <a:lnTo>
                  <a:pt x="408127" y="40601"/>
                </a:lnTo>
                <a:lnTo>
                  <a:pt x="303974" y="40601"/>
                </a:lnTo>
                <a:lnTo>
                  <a:pt x="303974" y="104051"/>
                </a:lnTo>
                <a:lnTo>
                  <a:pt x="33870" y="104051"/>
                </a:lnTo>
                <a:lnTo>
                  <a:pt x="33870" y="145516"/>
                </a:lnTo>
                <a:lnTo>
                  <a:pt x="0" y="145516"/>
                </a:lnTo>
                <a:lnTo>
                  <a:pt x="0" y="177660"/>
                </a:lnTo>
                <a:lnTo>
                  <a:pt x="16103" y="177660"/>
                </a:lnTo>
                <a:lnTo>
                  <a:pt x="16103" y="1311313"/>
                </a:lnTo>
                <a:lnTo>
                  <a:pt x="565632" y="1311313"/>
                </a:lnTo>
                <a:lnTo>
                  <a:pt x="565632" y="177660"/>
                </a:lnTo>
                <a:lnTo>
                  <a:pt x="580859" y="177660"/>
                </a:lnTo>
                <a:lnTo>
                  <a:pt x="580859" y="145516"/>
                </a:lnTo>
                <a:close/>
              </a:path>
            </a:pathLst>
          </a:custGeom>
          <a:solidFill>
            <a:srgbClr val="4360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773332" y="4923282"/>
            <a:ext cx="677545" cy="1685289"/>
          </a:xfrm>
          <a:custGeom>
            <a:avLst/>
            <a:gdLst/>
            <a:ahLst/>
            <a:cxnLst/>
            <a:rect l="l" t="t" r="r" b="b"/>
            <a:pathLst>
              <a:path w="677545" h="1685290">
                <a:moveTo>
                  <a:pt x="677371" y="1685248"/>
                </a:moveTo>
                <a:lnTo>
                  <a:pt x="75356" y="1685248"/>
                </a:lnTo>
                <a:lnTo>
                  <a:pt x="0" y="0"/>
                </a:lnTo>
                <a:lnTo>
                  <a:pt x="677371" y="140439"/>
                </a:lnTo>
                <a:lnTo>
                  <a:pt x="677371" y="1685248"/>
                </a:lnTo>
                <a:close/>
              </a:path>
            </a:pathLst>
          </a:custGeom>
          <a:solidFill>
            <a:srgbClr val="4360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262785" y="4710671"/>
            <a:ext cx="598170" cy="1791335"/>
          </a:xfrm>
          <a:custGeom>
            <a:avLst/>
            <a:gdLst/>
            <a:ahLst/>
            <a:cxnLst/>
            <a:rect l="l" t="t" r="r" b="b"/>
            <a:pathLst>
              <a:path w="598170" h="1791335">
                <a:moveTo>
                  <a:pt x="597789" y="935583"/>
                </a:moveTo>
                <a:lnTo>
                  <a:pt x="561390" y="935583"/>
                </a:lnTo>
                <a:lnTo>
                  <a:pt x="561390" y="371944"/>
                </a:lnTo>
                <a:lnTo>
                  <a:pt x="467410" y="371944"/>
                </a:lnTo>
                <a:lnTo>
                  <a:pt x="467410" y="220878"/>
                </a:lnTo>
                <a:lnTo>
                  <a:pt x="433527" y="220878"/>
                </a:lnTo>
                <a:lnTo>
                  <a:pt x="433527" y="0"/>
                </a:lnTo>
                <a:lnTo>
                  <a:pt x="60972" y="0"/>
                </a:lnTo>
                <a:lnTo>
                  <a:pt x="60972" y="220878"/>
                </a:lnTo>
                <a:lnTo>
                  <a:pt x="60972" y="371944"/>
                </a:lnTo>
                <a:lnTo>
                  <a:pt x="0" y="371944"/>
                </a:lnTo>
                <a:lnTo>
                  <a:pt x="0" y="935583"/>
                </a:lnTo>
                <a:lnTo>
                  <a:pt x="231178" y="935583"/>
                </a:lnTo>
                <a:lnTo>
                  <a:pt x="231178" y="1791271"/>
                </a:lnTo>
                <a:lnTo>
                  <a:pt x="597789" y="1791271"/>
                </a:lnTo>
                <a:lnTo>
                  <a:pt x="597789" y="935583"/>
                </a:lnTo>
                <a:close/>
              </a:path>
            </a:pathLst>
          </a:custGeom>
          <a:solidFill>
            <a:srgbClr val="4360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493088" y="6079777"/>
            <a:ext cx="318770" cy="637540"/>
          </a:xfrm>
          <a:custGeom>
            <a:avLst/>
            <a:gdLst/>
            <a:ahLst/>
            <a:cxnLst/>
            <a:rect l="l" t="t" r="r" b="b"/>
            <a:pathLst>
              <a:path w="318770" h="637540">
                <a:moveTo>
                  <a:pt x="318361" y="637043"/>
                </a:moveTo>
                <a:lnTo>
                  <a:pt x="0" y="637043"/>
                </a:lnTo>
                <a:lnTo>
                  <a:pt x="124472" y="0"/>
                </a:lnTo>
                <a:lnTo>
                  <a:pt x="318361" y="0"/>
                </a:lnTo>
                <a:lnTo>
                  <a:pt x="318361" y="637043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499060" y="6741352"/>
            <a:ext cx="412115" cy="116839"/>
          </a:xfrm>
          <a:custGeom>
            <a:avLst/>
            <a:gdLst/>
            <a:ahLst/>
            <a:cxnLst/>
            <a:rect l="l" t="t" r="r" b="b"/>
            <a:pathLst>
              <a:path w="412115" h="116840">
                <a:moveTo>
                  <a:pt x="0" y="116643"/>
                </a:moveTo>
                <a:lnTo>
                  <a:pt x="411514" y="116643"/>
                </a:lnTo>
                <a:lnTo>
                  <a:pt x="411514" y="0"/>
                </a:lnTo>
                <a:lnTo>
                  <a:pt x="0" y="0"/>
                </a:lnTo>
                <a:lnTo>
                  <a:pt x="0" y="116643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248466" y="6755028"/>
            <a:ext cx="300355" cy="12065"/>
          </a:xfrm>
          <a:custGeom>
            <a:avLst/>
            <a:gdLst/>
            <a:ahLst/>
            <a:cxnLst/>
            <a:rect l="l" t="t" r="r" b="b"/>
            <a:pathLst>
              <a:path w="300354" h="12065">
                <a:moveTo>
                  <a:pt x="0" y="11726"/>
                </a:moveTo>
                <a:lnTo>
                  <a:pt x="299730" y="11726"/>
                </a:lnTo>
                <a:lnTo>
                  <a:pt x="299730" y="0"/>
                </a:lnTo>
                <a:lnTo>
                  <a:pt x="0" y="0"/>
                </a:lnTo>
                <a:lnTo>
                  <a:pt x="0" y="11726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715809" y="6741352"/>
            <a:ext cx="1193165" cy="116839"/>
          </a:xfrm>
          <a:custGeom>
            <a:avLst/>
            <a:gdLst/>
            <a:ahLst/>
            <a:cxnLst/>
            <a:rect l="l" t="t" r="r" b="b"/>
            <a:pathLst>
              <a:path w="1193165" h="116840">
                <a:moveTo>
                  <a:pt x="0" y="116643"/>
                </a:moveTo>
                <a:lnTo>
                  <a:pt x="1193020" y="116643"/>
                </a:lnTo>
                <a:lnTo>
                  <a:pt x="1193020" y="0"/>
                </a:lnTo>
                <a:lnTo>
                  <a:pt x="0" y="0"/>
                </a:lnTo>
                <a:lnTo>
                  <a:pt x="0" y="116643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320441" y="6755028"/>
            <a:ext cx="90805" cy="103505"/>
          </a:xfrm>
          <a:custGeom>
            <a:avLst/>
            <a:gdLst/>
            <a:ahLst/>
            <a:cxnLst/>
            <a:rect l="l" t="t" r="r" b="b"/>
            <a:pathLst>
              <a:path w="90804" h="103504">
                <a:moveTo>
                  <a:pt x="0" y="102968"/>
                </a:moveTo>
                <a:lnTo>
                  <a:pt x="90616" y="102968"/>
                </a:lnTo>
                <a:lnTo>
                  <a:pt x="90616" y="0"/>
                </a:lnTo>
                <a:lnTo>
                  <a:pt x="0" y="0"/>
                </a:lnTo>
                <a:lnTo>
                  <a:pt x="0" y="102968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618495" y="6755028"/>
            <a:ext cx="158750" cy="103505"/>
          </a:xfrm>
          <a:custGeom>
            <a:avLst/>
            <a:gdLst/>
            <a:ahLst/>
            <a:cxnLst/>
            <a:rect l="l" t="t" r="r" b="b"/>
            <a:pathLst>
              <a:path w="158750" h="103504">
                <a:moveTo>
                  <a:pt x="0" y="102968"/>
                </a:moveTo>
                <a:lnTo>
                  <a:pt x="158346" y="102968"/>
                </a:lnTo>
                <a:lnTo>
                  <a:pt x="158346" y="0"/>
                </a:lnTo>
                <a:lnTo>
                  <a:pt x="0" y="0"/>
                </a:lnTo>
                <a:lnTo>
                  <a:pt x="0" y="102968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307651" y="6741352"/>
            <a:ext cx="113030" cy="116839"/>
          </a:xfrm>
          <a:custGeom>
            <a:avLst/>
            <a:gdLst/>
            <a:ahLst/>
            <a:cxnLst/>
            <a:rect l="l" t="t" r="r" b="b"/>
            <a:pathLst>
              <a:path w="113029" h="116840">
                <a:moveTo>
                  <a:pt x="0" y="116643"/>
                </a:moveTo>
                <a:lnTo>
                  <a:pt x="112760" y="116643"/>
                </a:lnTo>
                <a:lnTo>
                  <a:pt x="112760" y="0"/>
                </a:lnTo>
                <a:lnTo>
                  <a:pt x="0" y="0"/>
                </a:lnTo>
                <a:lnTo>
                  <a:pt x="0" y="116643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1003821" y="6741352"/>
            <a:ext cx="210820" cy="116839"/>
          </a:xfrm>
          <a:custGeom>
            <a:avLst/>
            <a:gdLst/>
            <a:ahLst/>
            <a:cxnLst/>
            <a:rect l="l" t="t" r="r" b="b"/>
            <a:pathLst>
              <a:path w="210820" h="116840">
                <a:moveTo>
                  <a:pt x="0" y="116643"/>
                </a:moveTo>
                <a:lnTo>
                  <a:pt x="210675" y="116643"/>
                </a:lnTo>
                <a:lnTo>
                  <a:pt x="210675" y="0"/>
                </a:lnTo>
                <a:lnTo>
                  <a:pt x="0" y="0"/>
                </a:lnTo>
                <a:lnTo>
                  <a:pt x="0" y="116643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2009566" y="6741352"/>
            <a:ext cx="182880" cy="65405"/>
          </a:xfrm>
          <a:custGeom>
            <a:avLst/>
            <a:gdLst/>
            <a:ahLst/>
            <a:cxnLst/>
            <a:rect l="l" t="t" r="r" b="b"/>
            <a:pathLst>
              <a:path w="182879" h="65404">
                <a:moveTo>
                  <a:pt x="0" y="65173"/>
                </a:moveTo>
                <a:lnTo>
                  <a:pt x="182425" y="65173"/>
                </a:lnTo>
                <a:lnTo>
                  <a:pt x="182425" y="0"/>
                </a:lnTo>
                <a:lnTo>
                  <a:pt x="0" y="0"/>
                </a:lnTo>
                <a:lnTo>
                  <a:pt x="0" y="65173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015539" y="4901945"/>
            <a:ext cx="555625" cy="1732914"/>
          </a:xfrm>
          <a:custGeom>
            <a:avLst/>
            <a:gdLst/>
            <a:ahLst/>
            <a:cxnLst/>
            <a:rect l="l" t="t" r="r" b="b"/>
            <a:pathLst>
              <a:path w="555625" h="1732915">
                <a:moveTo>
                  <a:pt x="555447" y="636003"/>
                </a:moveTo>
                <a:lnTo>
                  <a:pt x="535127" y="636003"/>
                </a:lnTo>
                <a:lnTo>
                  <a:pt x="535127" y="352907"/>
                </a:lnTo>
                <a:lnTo>
                  <a:pt x="432676" y="352907"/>
                </a:lnTo>
                <a:lnTo>
                  <a:pt x="432676" y="245008"/>
                </a:lnTo>
                <a:lnTo>
                  <a:pt x="378472" y="245008"/>
                </a:lnTo>
                <a:lnTo>
                  <a:pt x="378472" y="154876"/>
                </a:lnTo>
                <a:lnTo>
                  <a:pt x="359003" y="154876"/>
                </a:lnTo>
                <a:lnTo>
                  <a:pt x="359003" y="0"/>
                </a:lnTo>
                <a:lnTo>
                  <a:pt x="353923" y="0"/>
                </a:lnTo>
                <a:lnTo>
                  <a:pt x="353923" y="154876"/>
                </a:lnTo>
                <a:lnTo>
                  <a:pt x="335292" y="154876"/>
                </a:lnTo>
                <a:lnTo>
                  <a:pt x="335292" y="245008"/>
                </a:lnTo>
                <a:lnTo>
                  <a:pt x="280263" y="245008"/>
                </a:lnTo>
                <a:lnTo>
                  <a:pt x="280263" y="352907"/>
                </a:lnTo>
                <a:lnTo>
                  <a:pt x="178650" y="352907"/>
                </a:lnTo>
                <a:lnTo>
                  <a:pt x="178650" y="636003"/>
                </a:lnTo>
                <a:lnTo>
                  <a:pt x="157492" y="636003"/>
                </a:lnTo>
                <a:lnTo>
                  <a:pt x="157492" y="1147597"/>
                </a:lnTo>
                <a:lnTo>
                  <a:pt x="0" y="1147597"/>
                </a:lnTo>
                <a:lnTo>
                  <a:pt x="0" y="1732813"/>
                </a:lnTo>
                <a:lnTo>
                  <a:pt x="555447" y="1732813"/>
                </a:lnTo>
                <a:lnTo>
                  <a:pt x="555447" y="1147597"/>
                </a:lnTo>
                <a:lnTo>
                  <a:pt x="555447" y="636003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643796" y="5861215"/>
            <a:ext cx="265430" cy="845819"/>
          </a:xfrm>
          <a:custGeom>
            <a:avLst/>
            <a:gdLst/>
            <a:ahLst/>
            <a:cxnLst/>
            <a:rect l="l" t="t" r="r" b="b"/>
            <a:pathLst>
              <a:path w="265429" h="845820">
                <a:moveTo>
                  <a:pt x="265023" y="0"/>
                </a:moveTo>
                <a:lnTo>
                  <a:pt x="0" y="0"/>
                </a:lnTo>
                <a:lnTo>
                  <a:pt x="0" y="10147"/>
                </a:lnTo>
                <a:lnTo>
                  <a:pt x="22009" y="10147"/>
                </a:lnTo>
                <a:lnTo>
                  <a:pt x="22009" y="845451"/>
                </a:lnTo>
                <a:lnTo>
                  <a:pt x="265023" y="845451"/>
                </a:lnTo>
                <a:lnTo>
                  <a:pt x="265023" y="10147"/>
                </a:lnTo>
                <a:lnTo>
                  <a:pt x="265023" y="0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499060" y="6070467"/>
            <a:ext cx="382270" cy="696595"/>
          </a:xfrm>
          <a:custGeom>
            <a:avLst/>
            <a:gdLst/>
            <a:ahLst/>
            <a:cxnLst/>
            <a:rect l="l" t="t" r="r" b="b"/>
            <a:pathLst>
              <a:path w="382270" h="696595">
                <a:moveTo>
                  <a:pt x="0" y="696264"/>
                </a:moveTo>
                <a:lnTo>
                  <a:pt x="381869" y="696264"/>
                </a:lnTo>
                <a:lnTo>
                  <a:pt x="381869" y="0"/>
                </a:lnTo>
                <a:lnTo>
                  <a:pt x="0" y="0"/>
                </a:lnTo>
                <a:lnTo>
                  <a:pt x="0" y="696264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7026580" y="5445277"/>
            <a:ext cx="166370" cy="1200785"/>
          </a:xfrm>
          <a:custGeom>
            <a:avLst/>
            <a:gdLst/>
            <a:ahLst/>
            <a:cxnLst/>
            <a:rect l="l" t="t" r="r" b="b"/>
            <a:pathLst>
              <a:path w="166370" h="1200784">
                <a:moveTo>
                  <a:pt x="165950" y="222504"/>
                </a:moveTo>
                <a:lnTo>
                  <a:pt x="114312" y="222504"/>
                </a:lnTo>
                <a:lnTo>
                  <a:pt x="114312" y="170891"/>
                </a:lnTo>
                <a:lnTo>
                  <a:pt x="72821" y="170891"/>
                </a:lnTo>
                <a:lnTo>
                  <a:pt x="72821" y="34683"/>
                </a:lnTo>
                <a:lnTo>
                  <a:pt x="64350" y="34683"/>
                </a:lnTo>
                <a:lnTo>
                  <a:pt x="64350" y="170891"/>
                </a:lnTo>
                <a:lnTo>
                  <a:pt x="44869" y="170891"/>
                </a:lnTo>
                <a:lnTo>
                  <a:pt x="44869" y="0"/>
                </a:lnTo>
                <a:lnTo>
                  <a:pt x="36398" y="0"/>
                </a:lnTo>
                <a:lnTo>
                  <a:pt x="36398" y="170891"/>
                </a:lnTo>
                <a:lnTo>
                  <a:pt x="12687" y="170891"/>
                </a:lnTo>
                <a:lnTo>
                  <a:pt x="12687" y="222504"/>
                </a:lnTo>
                <a:lnTo>
                  <a:pt x="0" y="222504"/>
                </a:lnTo>
                <a:lnTo>
                  <a:pt x="0" y="1056665"/>
                </a:lnTo>
                <a:lnTo>
                  <a:pt x="2565" y="1056665"/>
                </a:lnTo>
                <a:lnTo>
                  <a:pt x="2565" y="1200505"/>
                </a:lnTo>
                <a:lnTo>
                  <a:pt x="107543" y="1200505"/>
                </a:lnTo>
                <a:lnTo>
                  <a:pt x="107543" y="1056665"/>
                </a:lnTo>
                <a:lnTo>
                  <a:pt x="165950" y="1056665"/>
                </a:lnTo>
                <a:lnTo>
                  <a:pt x="165950" y="222504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7499060" y="6194836"/>
            <a:ext cx="136525" cy="572135"/>
          </a:xfrm>
          <a:custGeom>
            <a:avLst/>
            <a:gdLst/>
            <a:ahLst/>
            <a:cxnLst/>
            <a:rect l="l" t="t" r="r" b="b"/>
            <a:pathLst>
              <a:path w="136525" h="572134">
                <a:moveTo>
                  <a:pt x="0" y="571896"/>
                </a:moveTo>
                <a:lnTo>
                  <a:pt x="136312" y="571896"/>
                </a:lnTo>
                <a:lnTo>
                  <a:pt x="136312" y="0"/>
                </a:lnTo>
                <a:lnTo>
                  <a:pt x="0" y="0"/>
                </a:lnTo>
                <a:lnTo>
                  <a:pt x="0" y="571896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7854658" y="5549341"/>
            <a:ext cx="681355" cy="1217930"/>
          </a:xfrm>
          <a:custGeom>
            <a:avLst/>
            <a:gdLst/>
            <a:ahLst/>
            <a:cxnLst/>
            <a:rect l="l" t="t" r="r" b="b"/>
            <a:pathLst>
              <a:path w="681354" h="1217929">
                <a:moveTo>
                  <a:pt x="680783" y="65138"/>
                </a:moveTo>
                <a:lnTo>
                  <a:pt x="639305" y="65138"/>
                </a:lnTo>
                <a:lnTo>
                  <a:pt x="639305" y="40601"/>
                </a:lnTo>
                <a:lnTo>
                  <a:pt x="586803" y="40601"/>
                </a:lnTo>
                <a:lnTo>
                  <a:pt x="586803" y="0"/>
                </a:lnTo>
                <a:lnTo>
                  <a:pt x="151574" y="0"/>
                </a:lnTo>
                <a:lnTo>
                  <a:pt x="151574" y="40601"/>
                </a:lnTo>
                <a:lnTo>
                  <a:pt x="98234" y="40601"/>
                </a:lnTo>
                <a:lnTo>
                  <a:pt x="98234" y="65138"/>
                </a:lnTo>
                <a:lnTo>
                  <a:pt x="55892" y="65138"/>
                </a:lnTo>
                <a:lnTo>
                  <a:pt x="55892" y="78676"/>
                </a:lnTo>
                <a:lnTo>
                  <a:pt x="98234" y="78676"/>
                </a:lnTo>
                <a:lnTo>
                  <a:pt x="98234" y="622655"/>
                </a:lnTo>
                <a:lnTo>
                  <a:pt x="0" y="622655"/>
                </a:lnTo>
                <a:lnTo>
                  <a:pt x="0" y="1217396"/>
                </a:lnTo>
                <a:lnTo>
                  <a:pt x="98234" y="1217396"/>
                </a:lnTo>
                <a:lnTo>
                  <a:pt x="254863" y="1217396"/>
                </a:lnTo>
                <a:lnTo>
                  <a:pt x="639305" y="1217396"/>
                </a:lnTo>
                <a:lnTo>
                  <a:pt x="639305" y="78676"/>
                </a:lnTo>
                <a:lnTo>
                  <a:pt x="680783" y="78676"/>
                </a:lnTo>
                <a:lnTo>
                  <a:pt x="680783" y="65138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028300" y="6755028"/>
            <a:ext cx="293370" cy="12065"/>
          </a:xfrm>
          <a:custGeom>
            <a:avLst/>
            <a:gdLst/>
            <a:ahLst/>
            <a:cxnLst/>
            <a:rect l="l" t="t" r="r" b="b"/>
            <a:pathLst>
              <a:path w="293370" h="12065">
                <a:moveTo>
                  <a:pt x="0" y="11708"/>
                </a:moveTo>
                <a:lnTo>
                  <a:pt x="292956" y="11708"/>
                </a:lnTo>
                <a:lnTo>
                  <a:pt x="292956" y="0"/>
                </a:lnTo>
                <a:lnTo>
                  <a:pt x="0" y="0"/>
                </a:lnTo>
                <a:lnTo>
                  <a:pt x="0" y="11708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028296" y="5869978"/>
            <a:ext cx="692785" cy="897255"/>
          </a:xfrm>
          <a:custGeom>
            <a:avLst/>
            <a:gdLst/>
            <a:ahLst/>
            <a:cxnLst/>
            <a:rect l="l" t="t" r="r" b="b"/>
            <a:pathLst>
              <a:path w="692784" h="897254">
                <a:moveTo>
                  <a:pt x="692607" y="82067"/>
                </a:moveTo>
                <a:lnTo>
                  <a:pt x="593572" y="82067"/>
                </a:lnTo>
                <a:lnTo>
                  <a:pt x="593572" y="0"/>
                </a:lnTo>
                <a:lnTo>
                  <a:pt x="546150" y="0"/>
                </a:lnTo>
                <a:lnTo>
                  <a:pt x="546150" y="82067"/>
                </a:lnTo>
                <a:lnTo>
                  <a:pt x="503809" y="82067"/>
                </a:lnTo>
                <a:lnTo>
                  <a:pt x="503809" y="0"/>
                </a:lnTo>
                <a:lnTo>
                  <a:pt x="460603" y="0"/>
                </a:lnTo>
                <a:lnTo>
                  <a:pt x="460603" y="82067"/>
                </a:lnTo>
                <a:lnTo>
                  <a:pt x="376783" y="82067"/>
                </a:lnTo>
                <a:lnTo>
                  <a:pt x="376783" y="0"/>
                </a:lnTo>
                <a:lnTo>
                  <a:pt x="120230" y="0"/>
                </a:lnTo>
                <a:lnTo>
                  <a:pt x="120230" y="82067"/>
                </a:lnTo>
                <a:lnTo>
                  <a:pt x="60109" y="82067"/>
                </a:lnTo>
                <a:lnTo>
                  <a:pt x="60109" y="112522"/>
                </a:lnTo>
                <a:lnTo>
                  <a:pt x="94818" y="112522"/>
                </a:lnTo>
                <a:lnTo>
                  <a:pt x="94818" y="280022"/>
                </a:lnTo>
                <a:lnTo>
                  <a:pt x="0" y="280022"/>
                </a:lnTo>
                <a:lnTo>
                  <a:pt x="0" y="715835"/>
                </a:lnTo>
                <a:lnTo>
                  <a:pt x="94818" y="715835"/>
                </a:lnTo>
                <a:lnTo>
                  <a:pt x="94818" y="896759"/>
                </a:lnTo>
                <a:lnTo>
                  <a:pt x="678230" y="896759"/>
                </a:lnTo>
                <a:lnTo>
                  <a:pt x="678230" y="112522"/>
                </a:lnTo>
                <a:lnTo>
                  <a:pt x="692607" y="112522"/>
                </a:lnTo>
                <a:lnTo>
                  <a:pt x="692607" y="82067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753113" y="6755028"/>
            <a:ext cx="43815" cy="12065"/>
          </a:xfrm>
          <a:custGeom>
            <a:avLst/>
            <a:gdLst/>
            <a:ahLst/>
            <a:cxnLst/>
            <a:rect l="l" t="t" r="r" b="b"/>
            <a:pathLst>
              <a:path w="43814" h="12065">
                <a:moveTo>
                  <a:pt x="0" y="11707"/>
                </a:moveTo>
                <a:lnTo>
                  <a:pt x="43649" y="11707"/>
                </a:lnTo>
                <a:lnTo>
                  <a:pt x="43649" y="0"/>
                </a:lnTo>
                <a:lnTo>
                  <a:pt x="0" y="0"/>
                </a:lnTo>
                <a:lnTo>
                  <a:pt x="0" y="11707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8440608" y="6501936"/>
            <a:ext cx="32384" cy="264795"/>
          </a:xfrm>
          <a:custGeom>
            <a:avLst/>
            <a:gdLst/>
            <a:ahLst/>
            <a:cxnLst/>
            <a:rect l="l" t="t" r="r" b="b"/>
            <a:pathLst>
              <a:path w="32384" h="264795">
                <a:moveTo>
                  <a:pt x="0" y="264799"/>
                </a:moveTo>
                <a:lnTo>
                  <a:pt x="32195" y="264799"/>
                </a:lnTo>
                <a:lnTo>
                  <a:pt x="32195" y="0"/>
                </a:lnTo>
                <a:lnTo>
                  <a:pt x="0" y="0"/>
                </a:lnTo>
                <a:lnTo>
                  <a:pt x="0" y="264799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8715809" y="6501936"/>
            <a:ext cx="707390" cy="264795"/>
          </a:xfrm>
          <a:custGeom>
            <a:avLst/>
            <a:gdLst/>
            <a:ahLst/>
            <a:cxnLst/>
            <a:rect l="l" t="t" r="r" b="b"/>
            <a:pathLst>
              <a:path w="707390" h="264795">
                <a:moveTo>
                  <a:pt x="0" y="264799"/>
                </a:moveTo>
                <a:lnTo>
                  <a:pt x="707023" y="264799"/>
                </a:lnTo>
                <a:lnTo>
                  <a:pt x="707023" y="0"/>
                </a:lnTo>
                <a:lnTo>
                  <a:pt x="0" y="0"/>
                </a:lnTo>
                <a:lnTo>
                  <a:pt x="0" y="264799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9811470" y="6501936"/>
            <a:ext cx="97790" cy="264795"/>
          </a:xfrm>
          <a:custGeom>
            <a:avLst/>
            <a:gdLst/>
            <a:ahLst/>
            <a:cxnLst/>
            <a:rect l="l" t="t" r="r" b="b"/>
            <a:pathLst>
              <a:path w="97790" h="264795">
                <a:moveTo>
                  <a:pt x="0" y="264799"/>
                </a:moveTo>
                <a:lnTo>
                  <a:pt x="97360" y="264799"/>
                </a:lnTo>
                <a:lnTo>
                  <a:pt x="97360" y="0"/>
                </a:lnTo>
                <a:lnTo>
                  <a:pt x="0" y="0"/>
                </a:lnTo>
                <a:lnTo>
                  <a:pt x="0" y="264799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0307651" y="6633758"/>
            <a:ext cx="113030" cy="133350"/>
          </a:xfrm>
          <a:custGeom>
            <a:avLst/>
            <a:gdLst/>
            <a:ahLst/>
            <a:cxnLst/>
            <a:rect l="l" t="t" r="r" b="b"/>
            <a:pathLst>
              <a:path w="113029" h="133350">
                <a:moveTo>
                  <a:pt x="0" y="132977"/>
                </a:moveTo>
                <a:lnTo>
                  <a:pt x="112760" y="132977"/>
                </a:lnTo>
                <a:lnTo>
                  <a:pt x="112760" y="0"/>
                </a:lnTo>
                <a:lnTo>
                  <a:pt x="0" y="0"/>
                </a:lnTo>
                <a:lnTo>
                  <a:pt x="0" y="132977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1003821" y="6501936"/>
            <a:ext cx="210820" cy="264795"/>
          </a:xfrm>
          <a:custGeom>
            <a:avLst/>
            <a:gdLst/>
            <a:ahLst/>
            <a:cxnLst/>
            <a:rect l="l" t="t" r="r" b="b"/>
            <a:pathLst>
              <a:path w="210820" h="264795">
                <a:moveTo>
                  <a:pt x="0" y="264799"/>
                </a:moveTo>
                <a:lnTo>
                  <a:pt x="210675" y="264799"/>
                </a:lnTo>
                <a:lnTo>
                  <a:pt x="210675" y="0"/>
                </a:lnTo>
                <a:lnTo>
                  <a:pt x="0" y="0"/>
                </a:lnTo>
                <a:lnTo>
                  <a:pt x="0" y="264799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1333011" y="6078089"/>
            <a:ext cx="72390" cy="229870"/>
          </a:xfrm>
          <a:custGeom>
            <a:avLst/>
            <a:gdLst/>
            <a:ahLst/>
            <a:cxnLst/>
            <a:rect l="l" t="t" r="r" b="b"/>
            <a:pathLst>
              <a:path w="72390" h="229870">
                <a:moveTo>
                  <a:pt x="0" y="229293"/>
                </a:moveTo>
                <a:lnTo>
                  <a:pt x="71831" y="229293"/>
                </a:lnTo>
                <a:lnTo>
                  <a:pt x="71831" y="0"/>
                </a:lnTo>
                <a:lnTo>
                  <a:pt x="0" y="0"/>
                </a:lnTo>
                <a:lnTo>
                  <a:pt x="0" y="229293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1568405" y="5142407"/>
            <a:ext cx="624205" cy="1624965"/>
          </a:xfrm>
          <a:custGeom>
            <a:avLst/>
            <a:gdLst/>
            <a:ahLst/>
            <a:cxnLst/>
            <a:rect l="l" t="t" r="r" b="b"/>
            <a:pathLst>
              <a:path w="624204" h="1624965">
                <a:moveTo>
                  <a:pt x="623582" y="839241"/>
                </a:moveTo>
                <a:lnTo>
                  <a:pt x="616419" y="839241"/>
                </a:lnTo>
                <a:lnTo>
                  <a:pt x="616419" y="775792"/>
                </a:lnTo>
                <a:lnTo>
                  <a:pt x="598627" y="775792"/>
                </a:lnTo>
                <a:lnTo>
                  <a:pt x="598627" y="731799"/>
                </a:lnTo>
                <a:lnTo>
                  <a:pt x="475843" y="731799"/>
                </a:lnTo>
                <a:lnTo>
                  <a:pt x="475843" y="775792"/>
                </a:lnTo>
                <a:lnTo>
                  <a:pt x="458901" y="775792"/>
                </a:lnTo>
                <a:lnTo>
                  <a:pt x="458901" y="839241"/>
                </a:lnTo>
                <a:lnTo>
                  <a:pt x="441134" y="839241"/>
                </a:lnTo>
                <a:lnTo>
                  <a:pt x="441134" y="1203020"/>
                </a:lnTo>
                <a:lnTo>
                  <a:pt x="332765" y="1203020"/>
                </a:lnTo>
                <a:lnTo>
                  <a:pt x="332765" y="280035"/>
                </a:lnTo>
                <a:lnTo>
                  <a:pt x="297192" y="280035"/>
                </a:lnTo>
                <a:lnTo>
                  <a:pt x="297192" y="77838"/>
                </a:lnTo>
                <a:lnTo>
                  <a:pt x="285343" y="77838"/>
                </a:lnTo>
                <a:lnTo>
                  <a:pt x="285343" y="280035"/>
                </a:lnTo>
                <a:lnTo>
                  <a:pt x="258241" y="280035"/>
                </a:lnTo>
                <a:lnTo>
                  <a:pt x="258241" y="0"/>
                </a:lnTo>
                <a:lnTo>
                  <a:pt x="246392" y="0"/>
                </a:lnTo>
                <a:lnTo>
                  <a:pt x="246392" y="280035"/>
                </a:lnTo>
                <a:lnTo>
                  <a:pt x="222707" y="280035"/>
                </a:lnTo>
                <a:lnTo>
                  <a:pt x="222707" y="128600"/>
                </a:lnTo>
                <a:lnTo>
                  <a:pt x="210845" y="128600"/>
                </a:lnTo>
                <a:lnTo>
                  <a:pt x="210845" y="280035"/>
                </a:lnTo>
                <a:lnTo>
                  <a:pt x="0" y="280035"/>
                </a:lnTo>
                <a:lnTo>
                  <a:pt x="0" y="1623491"/>
                </a:lnTo>
                <a:lnTo>
                  <a:pt x="332765" y="1623491"/>
                </a:lnTo>
                <a:lnTo>
                  <a:pt x="332765" y="1620100"/>
                </a:lnTo>
                <a:lnTo>
                  <a:pt x="441134" y="1620100"/>
                </a:lnTo>
                <a:lnTo>
                  <a:pt x="441134" y="1624342"/>
                </a:lnTo>
                <a:lnTo>
                  <a:pt x="623582" y="1624342"/>
                </a:lnTo>
                <a:lnTo>
                  <a:pt x="623582" y="1620100"/>
                </a:lnTo>
                <a:lnTo>
                  <a:pt x="623582" y="1203020"/>
                </a:lnTo>
                <a:lnTo>
                  <a:pt x="623582" y="839241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3" name="object 33"/>
          <p:cNvGrpSpPr/>
          <p:nvPr/>
        </p:nvGrpSpPr>
        <p:grpSpPr>
          <a:xfrm>
            <a:off x="9863101" y="5647479"/>
            <a:ext cx="461645" cy="1210945"/>
            <a:chOff x="9863101" y="5647479"/>
            <a:chExt cx="461645" cy="1210945"/>
          </a:xfrm>
        </p:grpSpPr>
        <p:sp>
          <p:nvSpPr>
            <p:cNvPr id="34" name="object 34"/>
            <p:cNvSpPr/>
            <p:nvPr/>
          </p:nvSpPr>
          <p:spPr>
            <a:xfrm>
              <a:off x="9863099" y="5698248"/>
              <a:ext cx="461645" cy="1160145"/>
            </a:xfrm>
            <a:custGeom>
              <a:avLst/>
              <a:gdLst/>
              <a:ahLst/>
              <a:cxnLst/>
              <a:rect l="l" t="t" r="r" b="b"/>
              <a:pathLst>
                <a:path w="461645" h="1160145">
                  <a:moveTo>
                    <a:pt x="461454" y="1089647"/>
                  </a:moveTo>
                  <a:lnTo>
                    <a:pt x="444550" y="1089647"/>
                  </a:lnTo>
                  <a:lnTo>
                    <a:pt x="444550" y="27914"/>
                  </a:lnTo>
                  <a:lnTo>
                    <a:pt x="314629" y="27914"/>
                  </a:lnTo>
                  <a:lnTo>
                    <a:pt x="314629" y="0"/>
                  </a:lnTo>
                  <a:lnTo>
                    <a:pt x="0" y="0"/>
                  </a:lnTo>
                  <a:lnTo>
                    <a:pt x="0" y="35521"/>
                  </a:lnTo>
                  <a:lnTo>
                    <a:pt x="15240" y="35521"/>
                  </a:lnTo>
                  <a:lnTo>
                    <a:pt x="15240" y="48221"/>
                  </a:lnTo>
                  <a:lnTo>
                    <a:pt x="45720" y="48221"/>
                  </a:lnTo>
                  <a:lnTo>
                    <a:pt x="45720" y="215722"/>
                  </a:lnTo>
                  <a:lnTo>
                    <a:pt x="27952" y="215722"/>
                  </a:lnTo>
                  <a:lnTo>
                    <a:pt x="27952" y="228422"/>
                  </a:lnTo>
                  <a:lnTo>
                    <a:pt x="45720" y="228422"/>
                  </a:lnTo>
                  <a:lnTo>
                    <a:pt x="45720" y="390855"/>
                  </a:lnTo>
                  <a:lnTo>
                    <a:pt x="27952" y="390855"/>
                  </a:lnTo>
                  <a:lnTo>
                    <a:pt x="27952" y="403542"/>
                  </a:lnTo>
                  <a:lnTo>
                    <a:pt x="45720" y="403542"/>
                  </a:lnTo>
                  <a:lnTo>
                    <a:pt x="45720" y="565124"/>
                  </a:lnTo>
                  <a:lnTo>
                    <a:pt x="27952" y="565124"/>
                  </a:lnTo>
                  <a:lnTo>
                    <a:pt x="27952" y="577811"/>
                  </a:lnTo>
                  <a:lnTo>
                    <a:pt x="45720" y="577811"/>
                  </a:lnTo>
                  <a:lnTo>
                    <a:pt x="45720" y="740244"/>
                  </a:lnTo>
                  <a:lnTo>
                    <a:pt x="27952" y="740244"/>
                  </a:lnTo>
                  <a:lnTo>
                    <a:pt x="27952" y="752944"/>
                  </a:lnTo>
                  <a:lnTo>
                    <a:pt x="45720" y="752944"/>
                  </a:lnTo>
                  <a:lnTo>
                    <a:pt x="45720" y="915377"/>
                  </a:lnTo>
                  <a:lnTo>
                    <a:pt x="27952" y="915377"/>
                  </a:lnTo>
                  <a:lnTo>
                    <a:pt x="27952" y="928065"/>
                  </a:lnTo>
                  <a:lnTo>
                    <a:pt x="45720" y="928065"/>
                  </a:lnTo>
                  <a:lnTo>
                    <a:pt x="45720" y="1089647"/>
                  </a:lnTo>
                  <a:lnTo>
                    <a:pt x="27952" y="1089647"/>
                  </a:lnTo>
                  <a:lnTo>
                    <a:pt x="27952" y="1102334"/>
                  </a:lnTo>
                  <a:lnTo>
                    <a:pt x="45720" y="1102334"/>
                  </a:lnTo>
                  <a:lnTo>
                    <a:pt x="45720" y="1159751"/>
                  </a:lnTo>
                  <a:lnTo>
                    <a:pt x="444550" y="1159751"/>
                  </a:lnTo>
                  <a:lnTo>
                    <a:pt x="444550" y="1102334"/>
                  </a:lnTo>
                  <a:lnTo>
                    <a:pt x="461454" y="1102334"/>
                  </a:lnTo>
                  <a:lnTo>
                    <a:pt x="461454" y="1089647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9944392" y="5788761"/>
              <a:ext cx="227329" cy="969644"/>
            </a:xfrm>
            <a:custGeom>
              <a:avLst/>
              <a:gdLst/>
              <a:ahLst/>
              <a:cxnLst/>
              <a:rect l="l" t="t" r="r" b="b"/>
              <a:pathLst>
                <a:path w="227329" h="969645">
                  <a:moveTo>
                    <a:pt x="41478" y="692035"/>
                  </a:moveTo>
                  <a:lnTo>
                    <a:pt x="0" y="692035"/>
                  </a:lnTo>
                  <a:lnTo>
                    <a:pt x="0" y="794410"/>
                  </a:lnTo>
                  <a:lnTo>
                    <a:pt x="41478" y="794410"/>
                  </a:lnTo>
                  <a:lnTo>
                    <a:pt x="41478" y="692035"/>
                  </a:lnTo>
                  <a:close/>
                </a:path>
                <a:path w="227329" h="969645">
                  <a:moveTo>
                    <a:pt x="41478" y="0"/>
                  </a:moveTo>
                  <a:lnTo>
                    <a:pt x="0" y="0"/>
                  </a:lnTo>
                  <a:lnTo>
                    <a:pt x="0" y="102374"/>
                  </a:lnTo>
                  <a:lnTo>
                    <a:pt x="41478" y="102374"/>
                  </a:lnTo>
                  <a:lnTo>
                    <a:pt x="41478" y="0"/>
                  </a:lnTo>
                  <a:close/>
                </a:path>
                <a:path w="227329" h="969645">
                  <a:moveTo>
                    <a:pt x="133769" y="517766"/>
                  </a:moveTo>
                  <a:lnTo>
                    <a:pt x="92290" y="517766"/>
                  </a:lnTo>
                  <a:lnTo>
                    <a:pt x="92290" y="620128"/>
                  </a:lnTo>
                  <a:lnTo>
                    <a:pt x="133769" y="620128"/>
                  </a:lnTo>
                  <a:lnTo>
                    <a:pt x="133769" y="517766"/>
                  </a:lnTo>
                  <a:close/>
                </a:path>
                <a:path w="227329" h="969645">
                  <a:moveTo>
                    <a:pt x="133769" y="167513"/>
                  </a:moveTo>
                  <a:lnTo>
                    <a:pt x="92290" y="167513"/>
                  </a:lnTo>
                  <a:lnTo>
                    <a:pt x="92290" y="269887"/>
                  </a:lnTo>
                  <a:lnTo>
                    <a:pt x="133769" y="269887"/>
                  </a:lnTo>
                  <a:lnTo>
                    <a:pt x="133769" y="167513"/>
                  </a:lnTo>
                  <a:close/>
                </a:path>
                <a:path w="227329" h="969645">
                  <a:moveTo>
                    <a:pt x="226936" y="867168"/>
                  </a:moveTo>
                  <a:lnTo>
                    <a:pt x="185420" y="867168"/>
                  </a:lnTo>
                  <a:lnTo>
                    <a:pt x="185420" y="969530"/>
                  </a:lnTo>
                  <a:lnTo>
                    <a:pt x="226936" y="969530"/>
                  </a:lnTo>
                  <a:lnTo>
                    <a:pt x="226936" y="867168"/>
                  </a:lnTo>
                  <a:close/>
                </a:path>
                <a:path w="227329" h="969645">
                  <a:moveTo>
                    <a:pt x="226936" y="517766"/>
                  </a:moveTo>
                  <a:lnTo>
                    <a:pt x="185420" y="517766"/>
                  </a:lnTo>
                  <a:lnTo>
                    <a:pt x="185420" y="620128"/>
                  </a:lnTo>
                  <a:lnTo>
                    <a:pt x="226936" y="620128"/>
                  </a:lnTo>
                  <a:lnTo>
                    <a:pt x="226936" y="517766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9944402" y="6830199"/>
              <a:ext cx="41910" cy="27940"/>
            </a:xfrm>
            <a:custGeom>
              <a:avLst/>
              <a:gdLst/>
              <a:ahLst/>
              <a:cxnLst/>
              <a:rect l="l" t="t" r="r" b="b"/>
              <a:pathLst>
                <a:path w="41909" h="27940">
                  <a:moveTo>
                    <a:pt x="41480" y="27803"/>
                  </a:moveTo>
                  <a:lnTo>
                    <a:pt x="0" y="27803"/>
                  </a:lnTo>
                  <a:lnTo>
                    <a:pt x="0" y="0"/>
                  </a:lnTo>
                  <a:lnTo>
                    <a:pt x="41480" y="0"/>
                  </a:lnTo>
                  <a:lnTo>
                    <a:pt x="41480" y="27803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0036692" y="6830199"/>
              <a:ext cx="41910" cy="27940"/>
            </a:xfrm>
            <a:custGeom>
              <a:avLst/>
              <a:gdLst/>
              <a:ahLst/>
              <a:cxnLst/>
              <a:rect l="l" t="t" r="r" b="b"/>
              <a:pathLst>
                <a:path w="41909" h="27940">
                  <a:moveTo>
                    <a:pt x="41485" y="27803"/>
                  </a:moveTo>
                  <a:lnTo>
                    <a:pt x="0" y="27803"/>
                  </a:lnTo>
                  <a:lnTo>
                    <a:pt x="0" y="0"/>
                  </a:lnTo>
                  <a:lnTo>
                    <a:pt x="41485" y="0"/>
                  </a:lnTo>
                  <a:lnTo>
                    <a:pt x="41485" y="27803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10129822" y="6830199"/>
              <a:ext cx="41910" cy="27940"/>
            </a:xfrm>
            <a:custGeom>
              <a:avLst/>
              <a:gdLst/>
              <a:ahLst/>
              <a:cxnLst/>
              <a:rect l="l" t="t" r="r" b="b"/>
              <a:pathLst>
                <a:path w="41909" h="27940">
                  <a:moveTo>
                    <a:pt x="41507" y="27803"/>
                  </a:moveTo>
                  <a:lnTo>
                    <a:pt x="0" y="27803"/>
                  </a:lnTo>
                  <a:lnTo>
                    <a:pt x="0" y="0"/>
                  </a:lnTo>
                  <a:lnTo>
                    <a:pt x="41507" y="0"/>
                  </a:lnTo>
                  <a:lnTo>
                    <a:pt x="41507" y="27803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10222140" y="6830200"/>
              <a:ext cx="12065" cy="27940"/>
            </a:xfrm>
            <a:custGeom>
              <a:avLst/>
              <a:gdLst/>
              <a:ahLst/>
              <a:cxnLst/>
              <a:rect l="l" t="t" r="r" b="b"/>
              <a:pathLst>
                <a:path w="12065" h="27940">
                  <a:moveTo>
                    <a:pt x="0" y="27803"/>
                  </a:moveTo>
                  <a:lnTo>
                    <a:pt x="11836" y="27803"/>
                  </a:lnTo>
                  <a:lnTo>
                    <a:pt x="11836" y="0"/>
                  </a:lnTo>
                  <a:lnTo>
                    <a:pt x="0" y="0"/>
                  </a:lnTo>
                  <a:lnTo>
                    <a:pt x="0" y="27803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9924072" y="5647486"/>
              <a:ext cx="154305" cy="68580"/>
            </a:xfrm>
            <a:custGeom>
              <a:avLst/>
              <a:gdLst/>
              <a:ahLst/>
              <a:cxnLst/>
              <a:rect l="l" t="t" r="r" b="b"/>
              <a:pathLst>
                <a:path w="154304" h="68579">
                  <a:moveTo>
                    <a:pt x="154101" y="0"/>
                  </a:moveTo>
                  <a:lnTo>
                    <a:pt x="0" y="0"/>
                  </a:lnTo>
                  <a:lnTo>
                    <a:pt x="0" y="10998"/>
                  </a:lnTo>
                  <a:lnTo>
                    <a:pt x="9321" y="10998"/>
                  </a:lnTo>
                  <a:lnTo>
                    <a:pt x="9321" y="68529"/>
                  </a:lnTo>
                  <a:lnTo>
                    <a:pt x="144792" y="68529"/>
                  </a:lnTo>
                  <a:lnTo>
                    <a:pt x="144792" y="10998"/>
                  </a:lnTo>
                  <a:lnTo>
                    <a:pt x="154101" y="10998"/>
                  </a:lnTo>
                  <a:lnTo>
                    <a:pt x="154101" y="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1" name="object 41"/>
          <p:cNvGrpSpPr/>
          <p:nvPr/>
        </p:nvGrpSpPr>
        <p:grpSpPr>
          <a:xfrm>
            <a:off x="8781855" y="5635640"/>
            <a:ext cx="578485" cy="1222375"/>
            <a:chOff x="8781855" y="5635640"/>
            <a:chExt cx="578485" cy="1222375"/>
          </a:xfrm>
        </p:grpSpPr>
        <p:sp>
          <p:nvSpPr>
            <p:cNvPr id="42" name="object 42"/>
            <p:cNvSpPr/>
            <p:nvPr/>
          </p:nvSpPr>
          <p:spPr>
            <a:xfrm>
              <a:off x="8781847" y="5635650"/>
              <a:ext cx="578485" cy="1222375"/>
            </a:xfrm>
            <a:custGeom>
              <a:avLst/>
              <a:gdLst/>
              <a:ahLst/>
              <a:cxnLst/>
              <a:rect l="l" t="t" r="r" b="b"/>
              <a:pathLst>
                <a:path w="578484" h="1222375">
                  <a:moveTo>
                    <a:pt x="578307" y="0"/>
                  </a:moveTo>
                  <a:lnTo>
                    <a:pt x="531736" y="0"/>
                  </a:lnTo>
                  <a:lnTo>
                    <a:pt x="531736" y="30137"/>
                  </a:lnTo>
                  <a:lnTo>
                    <a:pt x="445363" y="51295"/>
                  </a:lnTo>
                  <a:lnTo>
                    <a:pt x="445363" y="32143"/>
                  </a:lnTo>
                  <a:lnTo>
                    <a:pt x="398805" y="32143"/>
                  </a:lnTo>
                  <a:lnTo>
                    <a:pt x="398805" y="62712"/>
                  </a:lnTo>
                  <a:lnTo>
                    <a:pt x="312445" y="83870"/>
                  </a:lnTo>
                  <a:lnTo>
                    <a:pt x="312445" y="61760"/>
                  </a:lnTo>
                  <a:lnTo>
                    <a:pt x="265887" y="61760"/>
                  </a:lnTo>
                  <a:lnTo>
                    <a:pt x="265887" y="95288"/>
                  </a:lnTo>
                  <a:lnTo>
                    <a:pt x="179501" y="116446"/>
                  </a:lnTo>
                  <a:lnTo>
                    <a:pt x="179501" y="98132"/>
                  </a:lnTo>
                  <a:lnTo>
                    <a:pt x="132943" y="98132"/>
                  </a:lnTo>
                  <a:lnTo>
                    <a:pt x="132943" y="127850"/>
                  </a:lnTo>
                  <a:lnTo>
                    <a:pt x="46570" y="149009"/>
                  </a:lnTo>
                  <a:lnTo>
                    <a:pt x="46570" y="132816"/>
                  </a:lnTo>
                  <a:lnTo>
                    <a:pt x="0" y="132816"/>
                  </a:lnTo>
                  <a:lnTo>
                    <a:pt x="0" y="1222349"/>
                  </a:lnTo>
                  <a:lnTo>
                    <a:pt x="22860" y="1222349"/>
                  </a:lnTo>
                  <a:lnTo>
                    <a:pt x="46570" y="1222349"/>
                  </a:lnTo>
                  <a:lnTo>
                    <a:pt x="578307" y="1222349"/>
                  </a:lnTo>
                  <a:lnTo>
                    <a:pt x="578307" y="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8840267" y="5872530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5" h="95250">
                  <a:moveTo>
                    <a:pt x="61810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810" y="94754"/>
                  </a:lnTo>
                  <a:lnTo>
                    <a:pt x="61810" y="0"/>
                  </a:lnTo>
                  <a:close/>
                </a:path>
                <a:path w="194945" h="95250">
                  <a:moveTo>
                    <a:pt x="194741" y="0"/>
                  </a:moveTo>
                  <a:lnTo>
                    <a:pt x="132943" y="0"/>
                  </a:lnTo>
                  <a:lnTo>
                    <a:pt x="132943" y="94754"/>
                  </a:lnTo>
                  <a:lnTo>
                    <a:pt x="194741" y="94754"/>
                  </a:lnTo>
                  <a:lnTo>
                    <a:pt x="194741" y="0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9106158" y="5872522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06" y="94750"/>
                  </a:moveTo>
                  <a:lnTo>
                    <a:pt x="0" y="94750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9475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9239072" y="5872522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31" y="94750"/>
                  </a:moveTo>
                  <a:lnTo>
                    <a:pt x="0" y="94750"/>
                  </a:lnTo>
                  <a:lnTo>
                    <a:pt x="0" y="0"/>
                  </a:lnTo>
                  <a:lnTo>
                    <a:pt x="61831" y="0"/>
                  </a:lnTo>
                  <a:lnTo>
                    <a:pt x="61831" y="94750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8840267" y="6037503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5" h="95250">
                  <a:moveTo>
                    <a:pt x="61810" y="0"/>
                  </a:moveTo>
                  <a:lnTo>
                    <a:pt x="0" y="0"/>
                  </a:lnTo>
                  <a:lnTo>
                    <a:pt x="0" y="94742"/>
                  </a:lnTo>
                  <a:lnTo>
                    <a:pt x="61810" y="94742"/>
                  </a:lnTo>
                  <a:lnTo>
                    <a:pt x="61810" y="0"/>
                  </a:lnTo>
                  <a:close/>
                </a:path>
                <a:path w="194945" h="95250">
                  <a:moveTo>
                    <a:pt x="194754" y="0"/>
                  </a:moveTo>
                  <a:lnTo>
                    <a:pt x="132943" y="0"/>
                  </a:lnTo>
                  <a:lnTo>
                    <a:pt x="132943" y="94742"/>
                  </a:lnTo>
                  <a:lnTo>
                    <a:pt x="194754" y="94742"/>
                  </a:lnTo>
                  <a:lnTo>
                    <a:pt x="194754" y="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8840267" y="6037503"/>
              <a:ext cx="461009" cy="259079"/>
            </a:xfrm>
            <a:custGeom>
              <a:avLst/>
              <a:gdLst/>
              <a:ahLst/>
              <a:cxnLst/>
              <a:rect l="l" t="t" r="r" b="b"/>
              <a:pathLst>
                <a:path w="461009" h="259079">
                  <a:moveTo>
                    <a:pt x="61810" y="164122"/>
                  </a:moveTo>
                  <a:lnTo>
                    <a:pt x="0" y="164122"/>
                  </a:lnTo>
                  <a:lnTo>
                    <a:pt x="0" y="258876"/>
                  </a:lnTo>
                  <a:lnTo>
                    <a:pt x="61810" y="258876"/>
                  </a:lnTo>
                  <a:lnTo>
                    <a:pt x="61810" y="164122"/>
                  </a:lnTo>
                  <a:close/>
                </a:path>
                <a:path w="461009" h="259079">
                  <a:moveTo>
                    <a:pt x="194754" y="164122"/>
                  </a:moveTo>
                  <a:lnTo>
                    <a:pt x="132943" y="164122"/>
                  </a:lnTo>
                  <a:lnTo>
                    <a:pt x="132943" y="258876"/>
                  </a:lnTo>
                  <a:lnTo>
                    <a:pt x="194754" y="258876"/>
                  </a:lnTo>
                  <a:lnTo>
                    <a:pt x="194754" y="164122"/>
                  </a:lnTo>
                  <a:close/>
                </a:path>
                <a:path w="461009" h="259079">
                  <a:moveTo>
                    <a:pt x="327698" y="164122"/>
                  </a:moveTo>
                  <a:lnTo>
                    <a:pt x="265887" y="164122"/>
                  </a:lnTo>
                  <a:lnTo>
                    <a:pt x="265887" y="258876"/>
                  </a:lnTo>
                  <a:lnTo>
                    <a:pt x="327698" y="258876"/>
                  </a:lnTo>
                  <a:lnTo>
                    <a:pt x="327698" y="164122"/>
                  </a:lnTo>
                  <a:close/>
                </a:path>
                <a:path w="461009" h="259079">
                  <a:moveTo>
                    <a:pt x="327698" y="0"/>
                  </a:moveTo>
                  <a:lnTo>
                    <a:pt x="265887" y="0"/>
                  </a:lnTo>
                  <a:lnTo>
                    <a:pt x="265887" y="94742"/>
                  </a:lnTo>
                  <a:lnTo>
                    <a:pt x="327698" y="94742"/>
                  </a:lnTo>
                  <a:lnTo>
                    <a:pt x="327698" y="0"/>
                  </a:lnTo>
                  <a:close/>
                </a:path>
                <a:path w="461009" h="259079">
                  <a:moveTo>
                    <a:pt x="460629" y="0"/>
                  </a:moveTo>
                  <a:lnTo>
                    <a:pt x="398805" y="0"/>
                  </a:lnTo>
                  <a:lnTo>
                    <a:pt x="398805" y="94742"/>
                  </a:lnTo>
                  <a:lnTo>
                    <a:pt x="460629" y="94742"/>
                  </a:lnTo>
                  <a:lnTo>
                    <a:pt x="460629" y="0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9239075" y="6201621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31" y="94748"/>
                  </a:moveTo>
                  <a:lnTo>
                    <a:pt x="0" y="94748"/>
                  </a:lnTo>
                  <a:lnTo>
                    <a:pt x="0" y="0"/>
                  </a:lnTo>
                  <a:lnTo>
                    <a:pt x="61831" y="0"/>
                  </a:lnTo>
                  <a:lnTo>
                    <a:pt x="61831" y="94748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8840274" y="6365747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06" y="94748"/>
                  </a:moveTo>
                  <a:lnTo>
                    <a:pt x="0" y="94748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94748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8973216" y="6365747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06" y="94748"/>
                  </a:moveTo>
                  <a:lnTo>
                    <a:pt x="0" y="94748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94748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8840267" y="6365747"/>
              <a:ext cx="461009" cy="259079"/>
            </a:xfrm>
            <a:custGeom>
              <a:avLst/>
              <a:gdLst/>
              <a:ahLst/>
              <a:cxnLst/>
              <a:rect l="l" t="t" r="r" b="b"/>
              <a:pathLst>
                <a:path w="461009" h="259079">
                  <a:moveTo>
                    <a:pt x="61810" y="164134"/>
                  </a:moveTo>
                  <a:lnTo>
                    <a:pt x="0" y="164134"/>
                  </a:lnTo>
                  <a:lnTo>
                    <a:pt x="0" y="258876"/>
                  </a:lnTo>
                  <a:lnTo>
                    <a:pt x="61810" y="258876"/>
                  </a:lnTo>
                  <a:lnTo>
                    <a:pt x="61810" y="164134"/>
                  </a:lnTo>
                  <a:close/>
                </a:path>
                <a:path w="461009" h="259079">
                  <a:moveTo>
                    <a:pt x="194754" y="164134"/>
                  </a:moveTo>
                  <a:lnTo>
                    <a:pt x="132943" y="164134"/>
                  </a:lnTo>
                  <a:lnTo>
                    <a:pt x="132943" y="258876"/>
                  </a:lnTo>
                  <a:lnTo>
                    <a:pt x="194754" y="258876"/>
                  </a:lnTo>
                  <a:lnTo>
                    <a:pt x="194754" y="164134"/>
                  </a:lnTo>
                  <a:close/>
                </a:path>
                <a:path w="461009" h="259079">
                  <a:moveTo>
                    <a:pt x="327698" y="0"/>
                  </a:moveTo>
                  <a:lnTo>
                    <a:pt x="265887" y="0"/>
                  </a:lnTo>
                  <a:lnTo>
                    <a:pt x="265887" y="94754"/>
                  </a:lnTo>
                  <a:lnTo>
                    <a:pt x="327698" y="94754"/>
                  </a:lnTo>
                  <a:lnTo>
                    <a:pt x="327698" y="0"/>
                  </a:lnTo>
                  <a:close/>
                </a:path>
                <a:path w="461009" h="259079">
                  <a:moveTo>
                    <a:pt x="460629" y="0"/>
                  </a:moveTo>
                  <a:lnTo>
                    <a:pt x="398805" y="0"/>
                  </a:lnTo>
                  <a:lnTo>
                    <a:pt x="398805" y="94754"/>
                  </a:lnTo>
                  <a:lnTo>
                    <a:pt x="460629" y="94754"/>
                  </a:lnTo>
                  <a:lnTo>
                    <a:pt x="460629" y="0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9106160" y="6529873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04" y="94748"/>
                  </a:moveTo>
                  <a:lnTo>
                    <a:pt x="0" y="94748"/>
                  </a:lnTo>
                  <a:lnTo>
                    <a:pt x="0" y="0"/>
                  </a:lnTo>
                  <a:lnTo>
                    <a:pt x="61804" y="0"/>
                  </a:lnTo>
                  <a:lnTo>
                    <a:pt x="61804" y="94748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9239074" y="6529874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31" y="94748"/>
                  </a:moveTo>
                  <a:lnTo>
                    <a:pt x="0" y="94748"/>
                  </a:lnTo>
                  <a:lnTo>
                    <a:pt x="0" y="0"/>
                  </a:lnTo>
                  <a:lnTo>
                    <a:pt x="61831" y="0"/>
                  </a:lnTo>
                  <a:lnTo>
                    <a:pt x="61831" y="94748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8840267" y="6694004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5" h="95250">
                  <a:moveTo>
                    <a:pt x="61810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810" y="94754"/>
                  </a:lnTo>
                  <a:lnTo>
                    <a:pt x="61810" y="0"/>
                  </a:lnTo>
                  <a:close/>
                </a:path>
                <a:path w="194945" h="95250">
                  <a:moveTo>
                    <a:pt x="194754" y="0"/>
                  </a:moveTo>
                  <a:lnTo>
                    <a:pt x="132943" y="0"/>
                  </a:lnTo>
                  <a:lnTo>
                    <a:pt x="132943" y="94754"/>
                  </a:lnTo>
                  <a:lnTo>
                    <a:pt x="194754" y="94754"/>
                  </a:lnTo>
                  <a:lnTo>
                    <a:pt x="194754" y="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9106154" y="6694004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5" h="95250">
                  <a:moveTo>
                    <a:pt x="61810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810" y="94754"/>
                  </a:lnTo>
                  <a:lnTo>
                    <a:pt x="61810" y="0"/>
                  </a:lnTo>
                  <a:close/>
                </a:path>
                <a:path w="194945" h="95250">
                  <a:moveTo>
                    <a:pt x="194741" y="0"/>
                  </a:moveTo>
                  <a:lnTo>
                    <a:pt x="132918" y="0"/>
                  </a:lnTo>
                  <a:lnTo>
                    <a:pt x="132918" y="94754"/>
                  </a:lnTo>
                  <a:lnTo>
                    <a:pt x="194741" y="94754"/>
                  </a:lnTo>
                  <a:lnTo>
                    <a:pt x="194741" y="0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6" name="object 56"/>
          <p:cNvSpPr/>
          <p:nvPr/>
        </p:nvSpPr>
        <p:spPr>
          <a:xfrm>
            <a:off x="7120573" y="5848781"/>
            <a:ext cx="379095" cy="1009650"/>
          </a:xfrm>
          <a:custGeom>
            <a:avLst/>
            <a:gdLst/>
            <a:ahLst/>
            <a:cxnLst/>
            <a:rect l="l" t="t" r="r" b="b"/>
            <a:pathLst>
              <a:path w="379095" h="1009650">
                <a:moveTo>
                  <a:pt x="378485" y="48234"/>
                </a:moveTo>
                <a:lnTo>
                  <a:pt x="155803" y="48234"/>
                </a:lnTo>
                <a:lnTo>
                  <a:pt x="155803" y="12700"/>
                </a:lnTo>
                <a:lnTo>
                  <a:pt x="168490" y="12700"/>
                </a:lnTo>
                <a:lnTo>
                  <a:pt x="168490" y="0"/>
                </a:lnTo>
                <a:lnTo>
                  <a:pt x="0" y="0"/>
                </a:lnTo>
                <a:lnTo>
                  <a:pt x="0" y="12700"/>
                </a:lnTo>
                <a:lnTo>
                  <a:pt x="13550" y="12700"/>
                </a:lnTo>
                <a:lnTo>
                  <a:pt x="13550" y="48234"/>
                </a:lnTo>
                <a:lnTo>
                  <a:pt x="13550" y="1009218"/>
                </a:lnTo>
                <a:lnTo>
                  <a:pt x="378485" y="1009218"/>
                </a:lnTo>
                <a:lnTo>
                  <a:pt x="378485" y="48234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7910575" y="6354750"/>
            <a:ext cx="313055" cy="503555"/>
          </a:xfrm>
          <a:custGeom>
            <a:avLst/>
            <a:gdLst/>
            <a:ahLst/>
            <a:cxnLst/>
            <a:rect l="l" t="t" r="r" b="b"/>
            <a:pathLst>
              <a:path w="313054" h="503554">
                <a:moveTo>
                  <a:pt x="312446" y="503247"/>
                </a:moveTo>
                <a:lnTo>
                  <a:pt x="0" y="503247"/>
                </a:lnTo>
                <a:lnTo>
                  <a:pt x="0" y="0"/>
                </a:lnTo>
                <a:lnTo>
                  <a:pt x="312446" y="0"/>
                </a:lnTo>
                <a:lnTo>
                  <a:pt x="312446" y="503247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6548196" y="6171171"/>
            <a:ext cx="762635" cy="687070"/>
          </a:xfrm>
          <a:custGeom>
            <a:avLst/>
            <a:gdLst/>
            <a:ahLst/>
            <a:cxnLst/>
            <a:rect l="l" t="t" r="r" b="b"/>
            <a:pathLst>
              <a:path w="762634" h="687070">
                <a:moveTo>
                  <a:pt x="762050" y="474611"/>
                </a:moveTo>
                <a:lnTo>
                  <a:pt x="480949" y="474611"/>
                </a:lnTo>
                <a:lnTo>
                  <a:pt x="480949" y="214045"/>
                </a:lnTo>
                <a:lnTo>
                  <a:pt x="518185" y="214045"/>
                </a:lnTo>
                <a:lnTo>
                  <a:pt x="518185" y="190360"/>
                </a:lnTo>
                <a:lnTo>
                  <a:pt x="254025" y="190360"/>
                </a:lnTo>
                <a:lnTo>
                  <a:pt x="254025" y="32994"/>
                </a:lnTo>
                <a:lnTo>
                  <a:pt x="204076" y="32994"/>
                </a:lnTo>
                <a:lnTo>
                  <a:pt x="204076" y="0"/>
                </a:lnTo>
                <a:lnTo>
                  <a:pt x="91452" y="0"/>
                </a:lnTo>
                <a:lnTo>
                  <a:pt x="91452" y="32994"/>
                </a:lnTo>
                <a:lnTo>
                  <a:pt x="0" y="32994"/>
                </a:lnTo>
                <a:lnTo>
                  <a:pt x="0" y="686828"/>
                </a:lnTo>
                <a:lnTo>
                  <a:pt x="204076" y="686828"/>
                </a:lnTo>
                <a:lnTo>
                  <a:pt x="254025" y="686828"/>
                </a:lnTo>
                <a:lnTo>
                  <a:pt x="451294" y="686828"/>
                </a:lnTo>
                <a:lnTo>
                  <a:pt x="480949" y="686828"/>
                </a:lnTo>
                <a:lnTo>
                  <a:pt x="762050" y="686828"/>
                </a:lnTo>
                <a:lnTo>
                  <a:pt x="762050" y="474611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5996133" y="6755028"/>
            <a:ext cx="252729" cy="103505"/>
          </a:xfrm>
          <a:custGeom>
            <a:avLst/>
            <a:gdLst/>
            <a:ahLst/>
            <a:cxnLst/>
            <a:rect l="l" t="t" r="r" b="b"/>
            <a:pathLst>
              <a:path w="252729" h="103504">
                <a:moveTo>
                  <a:pt x="0" y="102973"/>
                </a:moveTo>
                <a:lnTo>
                  <a:pt x="252333" y="102973"/>
                </a:lnTo>
                <a:lnTo>
                  <a:pt x="252333" y="0"/>
                </a:lnTo>
                <a:lnTo>
                  <a:pt x="0" y="0"/>
                </a:lnTo>
                <a:lnTo>
                  <a:pt x="0" y="102973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6198957" y="6348831"/>
            <a:ext cx="49530" cy="237490"/>
          </a:xfrm>
          <a:custGeom>
            <a:avLst/>
            <a:gdLst/>
            <a:ahLst/>
            <a:cxnLst/>
            <a:rect l="l" t="t" r="r" b="b"/>
            <a:pathLst>
              <a:path w="49529" h="237490">
                <a:moveTo>
                  <a:pt x="0" y="236971"/>
                </a:moveTo>
                <a:lnTo>
                  <a:pt x="49508" y="236971"/>
                </a:lnTo>
                <a:lnTo>
                  <a:pt x="49508" y="0"/>
                </a:lnTo>
                <a:lnTo>
                  <a:pt x="0" y="0"/>
                </a:lnTo>
                <a:lnTo>
                  <a:pt x="0" y="236971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5776841" y="6760050"/>
            <a:ext cx="332105" cy="98425"/>
          </a:xfrm>
          <a:custGeom>
            <a:avLst/>
            <a:gdLst/>
            <a:ahLst/>
            <a:cxnLst/>
            <a:rect l="l" t="t" r="r" b="b"/>
            <a:pathLst>
              <a:path w="332104" h="98425">
                <a:moveTo>
                  <a:pt x="0" y="97949"/>
                </a:moveTo>
                <a:lnTo>
                  <a:pt x="331910" y="97949"/>
                </a:lnTo>
                <a:lnTo>
                  <a:pt x="331910" y="0"/>
                </a:lnTo>
                <a:lnTo>
                  <a:pt x="0" y="0"/>
                </a:lnTo>
                <a:lnTo>
                  <a:pt x="0" y="97949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5223078" y="6755041"/>
            <a:ext cx="395605" cy="103505"/>
          </a:xfrm>
          <a:custGeom>
            <a:avLst/>
            <a:gdLst/>
            <a:ahLst/>
            <a:cxnLst/>
            <a:rect l="l" t="t" r="r" b="b"/>
            <a:pathLst>
              <a:path w="395604" h="103504">
                <a:moveTo>
                  <a:pt x="395414" y="0"/>
                </a:moveTo>
                <a:lnTo>
                  <a:pt x="187972" y="0"/>
                </a:lnTo>
                <a:lnTo>
                  <a:pt x="187972" y="95478"/>
                </a:lnTo>
                <a:lnTo>
                  <a:pt x="0" y="95478"/>
                </a:lnTo>
                <a:lnTo>
                  <a:pt x="0" y="102958"/>
                </a:lnTo>
                <a:lnTo>
                  <a:pt x="187972" y="102958"/>
                </a:lnTo>
                <a:lnTo>
                  <a:pt x="251472" y="102958"/>
                </a:lnTo>
                <a:lnTo>
                  <a:pt x="395414" y="102958"/>
                </a:lnTo>
                <a:lnTo>
                  <a:pt x="395414" y="0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6248467" y="6766755"/>
            <a:ext cx="391795" cy="91440"/>
          </a:xfrm>
          <a:custGeom>
            <a:avLst/>
            <a:gdLst/>
            <a:ahLst/>
            <a:cxnLst/>
            <a:rect l="l" t="t" r="r" b="b"/>
            <a:pathLst>
              <a:path w="391795" h="91440">
                <a:moveTo>
                  <a:pt x="391189" y="91245"/>
                </a:moveTo>
                <a:lnTo>
                  <a:pt x="0" y="91245"/>
                </a:lnTo>
                <a:lnTo>
                  <a:pt x="0" y="0"/>
                </a:lnTo>
                <a:lnTo>
                  <a:pt x="391189" y="0"/>
                </a:lnTo>
                <a:lnTo>
                  <a:pt x="391189" y="91245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7679509" y="6596713"/>
            <a:ext cx="303530" cy="261620"/>
          </a:xfrm>
          <a:custGeom>
            <a:avLst/>
            <a:gdLst/>
            <a:ahLst/>
            <a:cxnLst/>
            <a:rect l="l" t="t" r="r" b="b"/>
            <a:pathLst>
              <a:path w="303529" h="261620">
                <a:moveTo>
                  <a:pt x="303037" y="261285"/>
                </a:moveTo>
                <a:lnTo>
                  <a:pt x="0" y="261285"/>
                </a:lnTo>
                <a:lnTo>
                  <a:pt x="71051" y="0"/>
                </a:lnTo>
                <a:lnTo>
                  <a:pt x="303037" y="0"/>
                </a:lnTo>
                <a:lnTo>
                  <a:pt x="303037" y="261285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8055368" y="6071349"/>
            <a:ext cx="155575" cy="401320"/>
          </a:xfrm>
          <a:custGeom>
            <a:avLst/>
            <a:gdLst/>
            <a:ahLst/>
            <a:cxnLst/>
            <a:rect l="l" t="t" r="r" b="b"/>
            <a:pathLst>
              <a:path w="155575" h="401320">
                <a:moveTo>
                  <a:pt x="154952" y="168351"/>
                </a:moveTo>
                <a:lnTo>
                  <a:pt x="74498" y="168351"/>
                </a:lnTo>
                <a:lnTo>
                  <a:pt x="74498" y="135356"/>
                </a:lnTo>
                <a:lnTo>
                  <a:pt x="66027" y="135356"/>
                </a:lnTo>
                <a:lnTo>
                  <a:pt x="66027" y="168351"/>
                </a:lnTo>
                <a:lnTo>
                  <a:pt x="40652" y="168351"/>
                </a:lnTo>
                <a:lnTo>
                  <a:pt x="40652" y="0"/>
                </a:lnTo>
                <a:lnTo>
                  <a:pt x="33870" y="0"/>
                </a:lnTo>
                <a:lnTo>
                  <a:pt x="33870" y="168351"/>
                </a:lnTo>
                <a:lnTo>
                  <a:pt x="0" y="168351"/>
                </a:lnTo>
                <a:lnTo>
                  <a:pt x="0" y="178511"/>
                </a:lnTo>
                <a:lnTo>
                  <a:pt x="20320" y="178511"/>
                </a:lnTo>
                <a:lnTo>
                  <a:pt x="20320" y="293560"/>
                </a:lnTo>
                <a:lnTo>
                  <a:pt x="33870" y="293560"/>
                </a:lnTo>
                <a:lnTo>
                  <a:pt x="33870" y="401002"/>
                </a:lnTo>
                <a:lnTo>
                  <a:pt x="40652" y="401002"/>
                </a:lnTo>
                <a:lnTo>
                  <a:pt x="40652" y="293560"/>
                </a:lnTo>
                <a:lnTo>
                  <a:pt x="66027" y="293560"/>
                </a:lnTo>
                <a:lnTo>
                  <a:pt x="66027" y="372237"/>
                </a:lnTo>
                <a:lnTo>
                  <a:pt x="74498" y="372237"/>
                </a:lnTo>
                <a:lnTo>
                  <a:pt x="74498" y="293560"/>
                </a:lnTo>
                <a:lnTo>
                  <a:pt x="137160" y="293560"/>
                </a:lnTo>
                <a:lnTo>
                  <a:pt x="137160" y="178511"/>
                </a:lnTo>
                <a:lnTo>
                  <a:pt x="154952" y="178511"/>
                </a:lnTo>
                <a:lnTo>
                  <a:pt x="154952" y="168351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8166290" y="6299771"/>
            <a:ext cx="549910" cy="558800"/>
          </a:xfrm>
          <a:custGeom>
            <a:avLst/>
            <a:gdLst/>
            <a:ahLst/>
            <a:cxnLst/>
            <a:rect l="l" t="t" r="r" b="b"/>
            <a:pathLst>
              <a:path w="549909" h="558800">
                <a:moveTo>
                  <a:pt x="549516" y="0"/>
                </a:moveTo>
                <a:lnTo>
                  <a:pt x="306501" y="0"/>
                </a:lnTo>
                <a:lnTo>
                  <a:pt x="306501" y="372237"/>
                </a:lnTo>
                <a:lnTo>
                  <a:pt x="0" y="372237"/>
                </a:lnTo>
                <a:lnTo>
                  <a:pt x="0" y="558228"/>
                </a:lnTo>
                <a:lnTo>
                  <a:pt x="306501" y="558228"/>
                </a:lnTo>
                <a:lnTo>
                  <a:pt x="378472" y="558228"/>
                </a:lnTo>
                <a:lnTo>
                  <a:pt x="549516" y="558228"/>
                </a:lnTo>
                <a:lnTo>
                  <a:pt x="549516" y="0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9300883" y="6422440"/>
            <a:ext cx="511175" cy="435609"/>
          </a:xfrm>
          <a:custGeom>
            <a:avLst/>
            <a:gdLst/>
            <a:ahLst/>
            <a:cxnLst/>
            <a:rect l="l" t="t" r="r" b="b"/>
            <a:pathLst>
              <a:path w="511175" h="435609">
                <a:moveTo>
                  <a:pt x="510578" y="0"/>
                </a:moveTo>
                <a:lnTo>
                  <a:pt x="121945" y="0"/>
                </a:lnTo>
                <a:lnTo>
                  <a:pt x="121945" y="371398"/>
                </a:lnTo>
                <a:lnTo>
                  <a:pt x="0" y="371398"/>
                </a:lnTo>
                <a:lnTo>
                  <a:pt x="0" y="435559"/>
                </a:lnTo>
                <a:lnTo>
                  <a:pt x="121945" y="435559"/>
                </a:lnTo>
                <a:lnTo>
                  <a:pt x="442861" y="435559"/>
                </a:lnTo>
                <a:lnTo>
                  <a:pt x="510578" y="435559"/>
                </a:lnTo>
                <a:lnTo>
                  <a:pt x="510578" y="0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10233977" y="6114338"/>
            <a:ext cx="804545" cy="744220"/>
          </a:xfrm>
          <a:custGeom>
            <a:avLst/>
            <a:gdLst/>
            <a:ahLst/>
            <a:cxnLst/>
            <a:rect l="l" t="t" r="r" b="b"/>
            <a:pathLst>
              <a:path w="804545" h="744220">
                <a:moveTo>
                  <a:pt x="804037" y="81775"/>
                </a:moveTo>
                <a:lnTo>
                  <a:pt x="744448" y="81775"/>
                </a:lnTo>
                <a:lnTo>
                  <a:pt x="744448" y="0"/>
                </a:lnTo>
                <a:lnTo>
                  <a:pt x="487895" y="0"/>
                </a:lnTo>
                <a:lnTo>
                  <a:pt x="487895" y="81775"/>
                </a:lnTo>
                <a:lnTo>
                  <a:pt x="403898" y="81775"/>
                </a:lnTo>
                <a:lnTo>
                  <a:pt x="403898" y="254"/>
                </a:lnTo>
                <a:lnTo>
                  <a:pt x="360730" y="254"/>
                </a:lnTo>
                <a:lnTo>
                  <a:pt x="360730" y="81775"/>
                </a:lnTo>
                <a:lnTo>
                  <a:pt x="318058" y="81775"/>
                </a:lnTo>
                <a:lnTo>
                  <a:pt x="318058" y="254"/>
                </a:lnTo>
                <a:lnTo>
                  <a:pt x="285013" y="254"/>
                </a:lnTo>
                <a:lnTo>
                  <a:pt x="285013" y="81775"/>
                </a:lnTo>
                <a:lnTo>
                  <a:pt x="285013" y="96697"/>
                </a:lnTo>
                <a:lnTo>
                  <a:pt x="285013" y="111480"/>
                </a:lnTo>
                <a:lnTo>
                  <a:pt x="186423" y="111480"/>
                </a:lnTo>
                <a:lnTo>
                  <a:pt x="186423" y="679500"/>
                </a:lnTo>
                <a:lnTo>
                  <a:pt x="0" y="679500"/>
                </a:lnTo>
                <a:lnTo>
                  <a:pt x="0" y="743661"/>
                </a:lnTo>
                <a:lnTo>
                  <a:pt x="186423" y="743661"/>
                </a:lnTo>
                <a:lnTo>
                  <a:pt x="468236" y="743661"/>
                </a:lnTo>
                <a:lnTo>
                  <a:pt x="769835" y="743661"/>
                </a:lnTo>
                <a:lnTo>
                  <a:pt x="769835" y="112229"/>
                </a:lnTo>
                <a:lnTo>
                  <a:pt x="804037" y="112229"/>
                </a:lnTo>
                <a:lnTo>
                  <a:pt x="804037" y="81775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9" name="object 69"/>
          <p:cNvGrpSpPr/>
          <p:nvPr/>
        </p:nvGrpSpPr>
        <p:grpSpPr>
          <a:xfrm>
            <a:off x="11001118" y="5606039"/>
            <a:ext cx="1191260" cy="1252220"/>
            <a:chOff x="11001118" y="5606039"/>
            <a:chExt cx="1191260" cy="1252220"/>
          </a:xfrm>
        </p:grpSpPr>
        <p:sp>
          <p:nvSpPr>
            <p:cNvPr id="70" name="object 70"/>
            <p:cNvSpPr/>
            <p:nvPr/>
          </p:nvSpPr>
          <p:spPr>
            <a:xfrm>
              <a:off x="11392154" y="5803366"/>
              <a:ext cx="488315" cy="1054735"/>
            </a:xfrm>
            <a:custGeom>
              <a:avLst/>
              <a:gdLst/>
              <a:ahLst/>
              <a:cxnLst/>
              <a:rect l="l" t="t" r="r" b="b"/>
              <a:pathLst>
                <a:path w="488315" h="1054734">
                  <a:moveTo>
                    <a:pt x="487705" y="41732"/>
                  </a:moveTo>
                  <a:lnTo>
                    <a:pt x="458927" y="41732"/>
                  </a:lnTo>
                  <a:lnTo>
                    <a:pt x="458927" y="0"/>
                  </a:lnTo>
                  <a:lnTo>
                    <a:pt x="28790" y="0"/>
                  </a:lnTo>
                  <a:lnTo>
                    <a:pt x="28790" y="41732"/>
                  </a:lnTo>
                  <a:lnTo>
                    <a:pt x="0" y="41732"/>
                  </a:lnTo>
                  <a:lnTo>
                    <a:pt x="0" y="73875"/>
                  </a:lnTo>
                  <a:lnTo>
                    <a:pt x="12687" y="73875"/>
                  </a:lnTo>
                  <a:lnTo>
                    <a:pt x="12687" y="1054633"/>
                  </a:lnTo>
                  <a:lnTo>
                    <a:pt x="474154" y="1054633"/>
                  </a:lnTo>
                  <a:lnTo>
                    <a:pt x="474154" y="73875"/>
                  </a:lnTo>
                  <a:lnTo>
                    <a:pt x="487705" y="73875"/>
                  </a:lnTo>
                  <a:lnTo>
                    <a:pt x="487705" y="41732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1" name="object 7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648101" y="5606039"/>
              <a:ext cx="170176" cy="303011"/>
            </a:xfrm>
            <a:prstGeom prst="rect">
              <a:avLst/>
            </a:prstGeom>
          </p:spPr>
        </p:pic>
        <p:sp>
          <p:nvSpPr>
            <p:cNvPr id="72" name="object 72"/>
            <p:cNvSpPr/>
            <p:nvPr/>
          </p:nvSpPr>
          <p:spPr>
            <a:xfrm>
              <a:off x="11001108" y="6307391"/>
              <a:ext cx="1191260" cy="551180"/>
            </a:xfrm>
            <a:custGeom>
              <a:avLst/>
              <a:gdLst/>
              <a:ahLst/>
              <a:cxnLst/>
              <a:rect l="l" t="t" r="r" b="b"/>
              <a:pathLst>
                <a:path w="1191259" h="551179">
                  <a:moveTo>
                    <a:pt x="448779" y="0"/>
                  </a:moveTo>
                  <a:lnTo>
                    <a:pt x="213385" y="0"/>
                  </a:lnTo>
                  <a:lnTo>
                    <a:pt x="213385" y="421449"/>
                  </a:lnTo>
                  <a:lnTo>
                    <a:pt x="0" y="327406"/>
                  </a:lnTo>
                  <a:lnTo>
                    <a:pt x="0" y="550608"/>
                  </a:lnTo>
                  <a:lnTo>
                    <a:pt x="213385" y="550608"/>
                  </a:lnTo>
                  <a:lnTo>
                    <a:pt x="300621" y="550608"/>
                  </a:lnTo>
                  <a:lnTo>
                    <a:pt x="448779" y="550608"/>
                  </a:lnTo>
                  <a:lnTo>
                    <a:pt x="448779" y="0"/>
                  </a:lnTo>
                  <a:close/>
                </a:path>
                <a:path w="1191259" h="551179">
                  <a:moveTo>
                    <a:pt x="1190866" y="499135"/>
                  </a:moveTo>
                  <a:lnTo>
                    <a:pt x="1008456" y="499135"/>
                  </a:lnTo>
                  <a:lnTo>
                    <a:pt x="1008456" y="230111"/>
                  </a:lnTo>
                  <a:lnTo>
                    <a:pt x="801852" y="230111"/>
                  </a:lnTo>
                  <a:lnTo>
                    <a:pt x="801852" y="550608"/>
                  </a:lnTo>
                  <a:lnTo>
                    <a:pt x="940727" y="550608"/>
                  </a:lnTo>
                  <a:lnTo>
                    <a:pt x="1008456" y="550608"/>
                  </a:lnTo>
                  <a:lnTo>
                    <a:pt x="1190866" y="550608"/>
                  </a:lnTo>
                  <a:lnTo>
                    <a:pt x="1190866" y="499135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3" name="object 73"/>
          <p:cNvGrpSpPr/>
          <p:nvPr/>
        </p:nvGrpSpPr>
        <p:grpSpPr>
          <a:xfrm>
            <a:off x="10167627" y="4383320"/>
            <a:ext cx="361315" cy="2250440"/>
            <a:chOff x="10167627" y="4383320"/>
            <a:chExt cx="361315" cy="2250440"/>
          </a:xfrm>
        </p:grpSpPr>
        <p:sp>
          <p:nvSpPr>
            <p:cNvPr id="74" name="object 74"/>
            <p:cNvSpPr/>
            <p:nvPr/>
          </p:nvSpPr>
          <p:spPr>
            <a:xfrm>
              <a:off x="10167620" y="4383328"/>
              <a:ext cx="361315" cy="2250440"/>
            </a:xfrm>
            <a:custGeom>
              <a:avLst/>
              <a:gdLst/>
              <a:ahLst/>
              <a:cxnLst/>
              <a:rect l="l" t="t" r="r" b="b"/>
              <a:pathLst>
                <a:path w="361315" h="2250440">
                  <a:moveTo>
                    <a:pt x="360705" y="378167"/>
                  </a:moveTo>
                  <a:lnTo>
                    <a:pt x="295516" y="378167"/>
                  </a:lnTo>
                  <a:lnTo>
                    <a:pt x="295516" y="290182"/>
                  </a:lnTo>
                  <a:lnTo>
                    <a:pt x="303974" y="290182"/>
                  </a:lnTo>
                  <a:lnTo>
                    <a:pt x="303974" y="276644"/>
                  </a:lnTo>
                  <a:lnTo>
                    <a:pt x="243865" y="276644"/>
                  </a:lnTo>
                  <a:lnTo>
                    <a:pt x="243865" y="227571"/>
                  </a:lnTo>
                  <a:lnTo>
                    <a:pt x="248945" y="227571"/>
                  </a:lnTo>
                  <a:lnTo>
                    <a:pt x="248945" y="216573"/>
                  </a:lnTo>
                  <a:lnTo>
                    <a:pt x="223545" y="216573"/>
                  </a:lnTo>
                  <a:lnTo>
                    <a:pt x="223545" y="169202"/>
                  </a:lnTo>
                  <a:lnTo>
                    <a:pt x="195580" y="169202"/>
                  </a:lnTo>
                  <a:lnTo>
                    <a:pt x="195580" y="0"/>
                  </a:lnTo>
                  <a:lnTo>
                    <a:pt x="185445" y="0"/>
                  </a:lnTo>
                  <a:lnTo>
                    <a:pt x="185445" y="169202"/>
                  </a:lnTo>
                  <a:lnTo>
                    <a:pt x="174421" y="169202"/>
                  </a:lnTo>
                  <a:lnTo>
                    <a:pt x="174421" y="74447"/>
                  </a:lnTo>
                  <a:lnTo>
                    <a:pt x="165125" y="74447"/>
                  </a:lnTo>
                  <a:lnTo>
                    <a:pt x="165125" y="169202"/>
                  </a:lnTo>
                  <a:lnTo>
                    <a:pt x="136334" y="169202"/>
                  </a:lnTo>
                  <a:lnTo>
                    <a:pt x="136334" y="216573"/>
                  </a:lnTo>
                  <a:lnTo>
                    <a:pt x="106680" y="216573"/>
                  </a:lnTo>
                  <a:lnTo>
                    <a:pt x="106680" y="227571"/>
                  </a:lnTo>
                  <a:lnTo>
                    <a:pt x="116001" y="227571"/>
                  </a:lnTo>
                  <a:lnTo>
                    <a:pt x="116001" y="276644"/>
                  </a:lnTo>
                  <a:lnTo>
                    <a:pt x="56730" y="276644"/>
                  </a:lnTo>
                  <a:lnTo>
                    <a:pt x="56730" y="290182"/>
                  </a:lnTo>
                  <a:lnTo>
                    <a:pt x="65189" y="290182"/>
                  </a:lnTo>
                  <a:lnTo>
                    <a:pt x="65189" y="378167"/>
                  </a:lnTo>
                  <a:lnTo>
                    <a:pt x="0" y="378167"/>
                  </a:lnTo>
                  <a:lnTo>
                    <a:pt x="0" y="392544"/>
                  </a:lnTo>
                  <a:lnTo>
                    <a:pt x="10109" y="392544"/>
                  </a:lnTo>
                  <a:lnTo>
                    <a:pt x="10109" y="2250440"/>
                  </a:lnTo>
                  <a:lnTo>
                    <a:pt x="351370" y="2250440"/>
                  </a:lnTo>
                  <a:lnTo>
                    <a:pt x="351370" y="392544"/>
                  </a:lnTo>
                  <a:lnTo>
                    <a:pt x="360705" y="392544"/>
                  </a:lnTo>
                  <a:lnTo>
                    <a:pt x="360705" y="378167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10206583" y="4690427"/>
              <a:ext cx="283210" cy="1308100"/>
            </a:xfrm>
            <a:custGeom>
              <a:avLst/>
              <a:gdLst/>
              <a:ahLst/>
              <a:cxnLst/>
              <a:rect l="l" t="t" r="r" b="b"/>
              <a:pathLst>
                <a:path w="283209" h="1308100">
                  <a:moveTo>
                    <a:pt x="26238" y="1236878"/>
                  </a:moveTo>
                  <a:lnTo>
                    <a:pt x="0" y="1236878"/>
                  </a:lnTo>
                  <a:lnTo>
                    <a:pt x="0" y="1307934"/>
                  </a:lnTo>
                  <a:lnTo>
                    <a:pt x="26238" y="1307934"/>
                  </a:lnTo>
                  <a:lnTo>
                    <a:pt x="26238" y="1236878"/>
                  </a:lnTo>
                  <a:close/>
                </a:path>
                <a:path w="283209" h="1308100">
                  <a:moveTo>
                    <a:pt x="26238" y="461086"/>
                  </a:moveTo>
                  <a:lnTo>
                    <a:pt x="0" y="461086"/>
                  </a:lnTo>
                  <a:lnTo>
                    <a:pt x="0" y="532142"/>
                  </a:lnTo>
                  <a:lnTo>
                    <a:pt x="26238" y="532142"/>
                  </a:lnTo>
                  <a:lnTo>
                    <a:pt x="26238" y="461086"/>
                  </a:lnTo>
                  <a:close/>
                </a:path>
                <a:path w="283209" h="1308100">
                  <a:moveTo>
                    <a:pt x="58407" y="0"/>
                  </a:moveTo>
                  <a:lnTo>
                    <a:pt x="47421" y="0"/>
                  </a:lnTo>
                  <a:lnTo>
                    <a:pt x="47421" y="60071"/>
                  </a:lnTo>
                  <a:lnTo>
                    <a:pt x="58407" y="60071"/>
                  </a:lnTo>
                  <a:lnTo>
                    <a:pt x="58407" y="0"/>
                  </a:lnTo>
                  <a:close/>
                </a:path>
                <a:path w="283209" h="1308100">
                  <a:moveTo>
                    <a:pt x="77876" y="571906"/>
                  </a:moveTo>
                  <a:lnTo>
                    <a:pt x="51638" y="571906"/>
                  </a:lnTo>
                  <a:lnTo>
                    <a:pt x="51638" y="642975"/>
                  </a:lnTo>
                  <a:lnTo>
                    <a:pt x="77876" y="642975"/>
                  </a:lnTo>
                  <a:lnTo>
                    <a:pt x="77876" y="571906"/>
                  </a:lnTo>
                  <a:close/>
                </a:path>
                <a:path w="283209" h="1308100">
                  <a:moveTo>
                    <a:pt x="77876" y="128600"/>
                  </a:moveTo>
                  <a:lnTo>
                    <a:pt x="51638" y="128600"/>
                  </a:lnTo>
                  <a:lnTo>
                    <a:pt x="51638" y="199656"/>
                  </a:lnTo>
                  <a:lnTo>
                    <a:pt x="77876" y="199656"/>
                  </a:lnTo>
                  <a:lnTo>
                    <a:pt x="77876" y="128600"/>
                  </a:lnTo>
                  <a:close/>
                </a:path>
                <a:path w="283209" h="1308100">
                  <a:moveTo>
                    <a:pt x="77889" y="1015225"/>
                  </a:moveTo>
                  <a:lnTo>
                    <a:pt x="51650" y="1015225"/>
                  </a:lnTo>
                  <a:lnTo>
                    <a:pt x="51650" y="1086281"/>
                  </a:lnTo>
                  <a:lnTo>
                    <a:pt x="77889" y="1086281"/>
                  </a:lnTo>
                  <a:lnTo>
                    <a:pt x="77889" y="1015225"/>
                  </a:lnTo>
                  <a:close/>
                </a:path>
                <a:path w="283209" h="1308100">
                  <a:moveTo>
                    <a:pt x="77889" y="793559"/>
                  </a:moveTo>
                  <a:lnTo>
                    <a:pt x="51638" y="793559"/>
                  </a:lnTo>
                  <a:lnTo>
                    <a:pt x="51638" y="864628"/>
                  </a:lnTo>
                  <a:lnTo>
                    <a:pt x="77889" y="864628"/>
                  </a:lnTo>
                  <a:lnTo>
                    <a:pt x="77889" y="793559"/>
                  </a:lnTo>
                  <a:close/>
                </a:path>
                <a:path w="283209" h="1308100">
                  <a:moveTo>
                    <a:pt x="88036" y="0"/>
                  </a:moveTo>
                  <a:lnTo>
                    <a:pt x="77038" y="0"/>
                  </a:lnTo>
                  <a:lnTo>
                    <a:pt x="77038" y="60071"/>
                  </a:lnTo>
                  <a:lnTo>
                    <a:pt x="88036" y="60071"/>
                  </a:lnTo>
                  <a:lnTo>
                    <a:pt x="88036" y="0"/>
                  </a:lnTo>
                  <a:close/>
                </a:path>
                <a:path w="283209" h="1308100">
                  <a:moveTo>
                    <a:pt x="117690" y="0"/>
                  </a:moveTo>
                  <a:lnTo>
                    <a:pt x="106667" y="0"/>
                  </a:lnTo>
                  <a:lnTo>
                    <a:pt x="106667" y="60071"/>
                  </a:lnTo>
                  <a:lnTo>
                    <a:pt x="117690" y="60071"/>
                  </a:lnTo>
                  <a:lnTo>
                    <a:pt x="117690" y="0"/>
                  </a:lnTo>
                  <a:close/>
                </a:path>
                <a:path w="283209" h="1308100">
                  <a:moveTo>
                    <a:pt x="128689" y="793559"/>
                  </a:moveTo>
                  <a:lnTo>
                    <a:pt x="102450" y="793559"/>
                  </a:lnTo>
                  <a:lnTo>
                    <a:pt x="102450" y="864628"/>
                  </a:lnTo>
                  <a:lnTo>
                    <a:pt x="128689" y="864628"/>
                  </a:lnTo>
                  <a:lnTo>
                    <a:pt x="128689" y="793559"/>
                  </a:lnTo>
                  <a:close/>
                </a:path>
                <a:path w="283209" h="1308100">
                  <a:moveTo>
                    <a:pt x="128701" y="1236878"/>
                  </a:moveTo>
                  <a:lnTo>
                    <a:pt x="102463" y="1236878"/>
                  </a:lnTo>
                  <a:lnTo>
                    <a:pt x="102463" y="1307934"/>
                  </a:lnTo>
                  <a:lnTo>
                    <a:pt x="128701" y="1307934"/>
                  </a:lnTo>
                  <a:lnTo>
                    <a:pt x="128701" y="1236878"/>
                  </a:lnTo>
                  <a:close/>
                </a:path>
                <a:path w="283209" h="1308100">
                  <a:moveTo>
                    <a:pt x="147320" y="0"/>
                  </a:moveTo>
                  <a:lnTo>
                    <a:pt x="136321" y="0"/>
                  </a:lnTo>
                  <a:lnTo>
                    <a:pt x="136321" y="60071"/>
                  </a:lnTo>
                  <a:lnTo>
                    <a:pt x="147320" y="60071"/>
                  </a:lnTo>
                  <a:lnTo>
                    <a:pt x="147320" y="0"/>
                  </a:lnTo>
                  <a:close/>
                </a:path>
                <a:path w="283209" h="1308100">
                  <a:moveTo>
                    <a:pt x="176949" y="0"/>
                  </a:moveTo>
                  <a:lnTo>
                    <a:pt x="165950" y="0"/>
                  </a:lnTo>
                  <a:lnTo>
                    <a:pt x="165950" y="60071"/>
                  </a:lnTo>
                  <a:lnTo>
                    <a:pt x="176949" y="60071"/>
                  </a:lnTo>
                  <a:lnTo>
                    <a:pt x="176949" y="0"/>
                  </a:lnTo>
                  <a:close/>
                </a:path>
                <a:path w="283209" h="1308100">
                  <a:moveTo>
                    <a:pt x="180340" y="1126045"/>
                  </a:moveTo>
                  <a:lnTo>
                    <a:pt x="154101" y="1126045"/>
                  </a:lnTo>
                  <a:lnTo>
                    <a:pt x="154101" y="1197114"/>
                  </a:lnTo>
                  <a:lnTo>
                    <a:pt x="180340" y="1197114"/>
                  </a:lnTo>
                  <a:lnTo>
                    <a:pt x="180340" y="1126045"/>
                  </a:lnTo>
                  <a:close/>
                </a:path>
                <a:path w="283209" h="1308100">
                  <a:moveTo>
                    <a:pt x="180340" y="571906"/>
                  </a:moveTo>
                  <a:lnTo>
                    <a:pt x="154101" y="571906"/>
                  </a:lnTo>
                  <a:lnTo>
                    <a:pt x="154101" y="642975"/>
                  </a:lnTo>
                  <a:lnTo>
                    <a:pt x="180340" y="642975"/>
                  </a:lnTo>
                  <a:lnTo>
                    <a:pt x="180340" y="571906"/>
                  </a:lnTo>
                  <a:close/>
                </a:path>
                <a:path w="283209" h="1308100">
                  <a:moveTo>
                    <a:pt x="180340" y="239420"/>
                  </a:moveTo>
                  <a:lnTo>
                    <a:pt x="154089" y="239420"/>
                  </a:lnTo>
                  <a:lnTo>
                    <a:pt x="154089" y="310489"/>
                  </a:lnTo>
                  <a:lnTo>
                    <a:pt x="180340" y="310489"/>
                  </a:lnTo>
                  <a:lnTo>
                    <a:pt x="180340" y="239420"/>
                  </a:lnTo>
                  <a:close/>
                </a:path>
                <a:path w="283209" h="1308100">
                  <a:moveTo>
                    <a:pt x="206603" y="0"/>
                  </a:moveTo>
                  <a:lnTo>
                    <a:pt x="195580" y="0"/>
                  </a:lnTo>
                  <a:lnTo>
                    <a:pt x="195580" y="60071"/>
                  </a:lnTo>
                  <a:lnTo>
                    <a:pt x="206603" y="60071"/>
                  </a:lnTo>
                  <a:lnTo>
                    <a:pt x="206603" y="0"/>
                  </a:lnTo>
                  <a:close/>
                </a:path>
                <a:path w="283209" h="1308100">
                  <a:moveTo>
                    <a:pt x="231140" y="350253"/>
                  </a:moveTo>
                  <a:lnTo>
                    <a:pt x="204901" y="350253"/>
                  </a:lnTo>
                  <a:lnTo>
                    <a:pt x="204901" y="421322"/>
                  </a:lnTo>
                  <a:lnTo>
                    <a:pt x="231140" y="421322"/>
                  </a:lnTo>
                  <a:lnTo>
                    <a:pt x="231140" y="350253"/>
                  </a:lnTo>
                  <a:close/>
                </a:path>
                <a:path w="283209" h="1308100">
                  <a:moveTo>
                    <a:pt x="231152" y="904392"/>
                  </a:moveTo>
                  <a:lnTo>
                    <a:pt x="204914" y="904392"/>
                  </a:lnTo>
                  <a:lnTo>
                    <a:pt x="204914" y="975461"/>
                  </a:lnTo>
                  <a:lnTo>
                    <a:pt x="231152" y="975461"/>
                  </a:lnTo>
                  <a:lnTo>
                    <a:pt x="231152" y="904392"/>
                  </a:lnTo>
                  <a:close/>
                </a:path>
                <a:path w="283209" h="1308100">
                  <a:moveTo>
                    <a:pt x="236220" y="0"/>
                  </a:moveTo>
                  <a:lnTo>
                    <a:pt x="225221" y="0"/>
                  </a:lnTo>
                  <a:lnTo>
                    <a:pt x="225221" y="60071"/>
                  </a:lnTo>
                  <a:lnTo>
                    <a:pt x="236220" y="60071"/>
                  </a:lnTo>
                  <a:lnTo>
                    <a:pt x="236220" y="0"/>
                  </a:lnTo>
                  <a:close/>
                </a:path>
                <a:path w="283209" h="1308100">
                  <a:moveTo>
                    <a:pt x="282790" y="1126045"/>
                  </a:moveTo>
                  <a:lnTo>
                    <a:pt x="256552" y="1126045"/>
                  </a:lnTo>
                  <a:lnTo>
                    <a:pt x="256552" y="1197114"/>
                  </a:lnTo>
                  <a:lnTo>
                    <a:pt x="282790" y="1197114"/>
                  </a:lnTo>
                  <a:lnTo>
                    <a:pt x="282790" y="1126045"/>
                  </a:lnTo>
                  <a:close/>
                </a:path>
                <a:path w="283209" h="1308100">
                  <a:moveTo>
                    <a:pt x="282790" y="682739"/>
                  </a:moveTo>
                  <a:lnTo>
                    <a:pt x="256552" y="682739"/>
                  </a:lnTo>
                  <a:lnTo>
                    <a:pt x="256552" y="753808"/>
                  </a:lnTo>
                  <a:lnTo>
                    <a:pt x="282790" y="753808"/>
                  </a:lnTo>
                  <a:lnTo>
                    <a:pt x="282790" y="682739"/>
                  </a:lnTo>
                  <a:close/>
                </a:path>
                <a:path w="283209" h="1308100">
                  <a:moveTo>
                    <a:pt x="282790" y="350253"/>
                  </a:moveTo>
                  <a:lnTo>
                    <a:pt x="256552" y="350253"/>
                  </a:lnTo>
                  <a:lnTo>
                    <a:pt x="256552" y="421322"/>
                  </a:lnTo>
                  <a:lnTo>
                    <a:pt x="282790" y="421322"/>
                  </a:lnTo>
                  <a:lnTo>
                    <a:pt x="282790" y="350253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6" name="object 76"/>
          <p:cNvGrpSpPr/>
          <p:nvPr/>
        </p:nvGrpSpPr>
        <p:grpSpPr>
          <a:xfrm>
            <a:off x="1325192" y="4939418"/>
            <a:ext cx="361315" cy="1742439"/>
            <a:chOff x="1325192" y="4939418"/>
            <a:chExt cx="361315" cy="1742439"/>
          </a:xfrm>
        </p:grpSpPr>
        <p:sp>
          <p:nvSpPr>
            <p:cNvPr id="77" name="object 77"/>
            <p:cNvSpPr/>
            <p:nvPr/>
          </p:nvSpPr>
          <p:spPr>
            <a:xfrm>
              <a:off x="1325181" y="4939423"/>
              <a:ext cx="361315" cy="1742439"/>
            </a:xfrm>
            <a:custGeom>
              <a:avLst/>
              <a:gdLst/>
              <a:ahLst/>
              <a:cxnLst/>
              <a:rect l="l" t="t" r="r" b="b"/>
              <a:pathLst>
                <a:path w="361314" h="1742440">
                  <a:moveTo>
                    <a:pt x="360705" y="378167"/>
                  </a:moveTo>
                  <a:lnTo>
                    <a:pt x="295516" y="378167"/>
                  </a:lnTo>
                  <a:lnTo>
                    <a:pt x="295516" y="290182"/>
                  </a:lnTo>
                  <a:lnTo>
                    <a:pt x="303987" y="290182"/>
                  </a:lnTo>
                  <a:lnTo>
                    <a:pt x="303987" y="276644"/>
                  </a:lnTo>
                  <a:lnTo>
                    <a:pt x="243865" y="276644"/>
                  </a:lnTo>
                  <a:lnTo>
                    <a:pt x="243865" y="227584"/>
                  </a:lnTo>
                  <a:lnTo>
                    <a:pt x="248945" y="227584"/>
                  </a:lnTo>
                  <a:lnTo>
                    <a:pt x="248945" y="216585"/>
                  </a:lnTo>
                  <a:lnTo>
                    <a:pt x="223532" y="216585"/>
                  </a:lnTo>
                  <a:lnTo>
                    <a:pt x="223532" y="169202"/>
                  </a:lnTo>
                  <a:lnTo>
                    <a:pt x="195592" y="169202"/>
                  </a:lnTo>
                  <a:lnTo>
                    <a:pt x="195592" y="0"/>
                  </a:lnTo>
                  <a:lnTo>
                    <a:pt x="185445" y="0"/>
                  </a:lnTo>
                  <a:lnTo>
                    <a:pt x="185445" y="169202"/>
                  </a:lnTo>
                  <a:lnTo>
                    <a:pt x="174434" y="169202"/>
                  </a:lnTo>
                  <a:lnTo>
                    <a:pt x="174434" y="74447"/>
                  </a:lnTo>
                  <a:lnTo>
                    <a:pt x="165112" y="74447"/>
                  </a:lnTo>
                  <a:lnTo>
                    <a:pt x="165112" y="169202"/>
                  </a:lnTo>
                  <a:lnTo>
                    <a:pt x="136321" y="169202"/>
                  </a:lnTo>
                  <a:lnTo>
                    <a:pt x="136321" y="216585"/>
                  </a:lnTo>
                  <a:lnTo>
                    <a:pt x="106692" y="216585"/>
                  </a:lnTo>
                  <a:lnTo>
                    <a:pt x="106692" y="227584"/>
                  </a:lnTo>
                  <a:lnTo>
                    <a:pt x="116001" y="227584"/>
                  </a:lnTo>
                  <a:lnTo>
                    <a:pt x="116001" y="276644"/>
                  </a:lnTo>
                  <a:lnTo>
                    <a:pt x="56743" y="276644"/>
                  </a:lnTo>
                  <a:lnTo>
                    <a:pt x="56743" y="290182"/>
                  </a:lnTo>
                  <a:lnTo>
                    <a:pt x="65201" y="290182"/>
                  </a:lnTo>
                  <a:lnTo>
                    <a:pt x="65201" y="378167"/>
                  </a:lnTo>
                  <a:lnTo>
                    <a:pt x="0" y="378167"/>
                  </a:lnTo>
                  <a:lnTo>
                    <a:pt x="0" y="392544"/>
                  </a:lnTo>
                  <a:lnTo>
                    <a:pt x="9321" y="392544"/>
                  </a:lnTo>
                  <a:lnTo>
                    <a:pt x="9321" y="1741932"/>
                  </a:lnTo>
                  <a:lnTo>
                    <a:pt x="351396" y="1741932"/>
                  </a:lnTo>
                  <a:lnTo>
                    <a:pt x="351396" y="392544"/>
                  </a:lnTo>
                  <a:lnTo>
                    <a:pt x="360705" y="392544"/>
                  </a:lnTo>
                  <a:lnTo>
                    <a:pt x="360705" y="378167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1364132" y="5246522"/>
              <a:ext cx="283210" cy="754380"/>
            </a:xfrm>
            <a:custGeom>
              <a:avLst/>
              <a:gdLst/>
              <a:ahLst/>
              <a:cxnLst/>
              <a:rect l="l" t="t" r="r" b="b"/>
              <a:pathLst>
                <a:path w="283210" h="754379">
                  <a:moveTo>
                    <a:pt x="26250" y="461086"/>
                  </a:moveTo>
                  <a:lnTo>
                    <a:pt x="0" y="461086"/>
                  </a:lnTo>
                  <a:lnTo>
                    <a:pt x="0" y="532142"/>
                  </a:lnTo>
                  <a:lnTo>
                    <a:pt x="26250" y="532142"/>
                  </a:lnTo>
                  <a:lnTo>
                    <a:pt x="26250" y="461086"/>
                  </a:lnTo>
                  <a:close/>
                </a:path>
                <a:path w="283210" h="754379">
                  <a:moveTo>
                    <a:pt x="58432" y="0"/>
                  </a:moveTo>
                  <a:lnTo>
                    <a:pt x="47421" y="0"/>
                  </a:lnTo>
                  <a:lnTo>
                    <a:pt x="47421" y="60071"/>
                  </a:lnTo>
                  <a:lnTo>
                    <a:pt x="58432" y="60071"/>
                  </a:lnTo>
                  <a:lnTo>
                    <a:pt x="58432" y="0"/>
                  </a:lnTo>
                  <a:close/>
                </a:path>
                <a:path w="283210" h="754379">
                  <a:moveTo>
                    <a:pt x="77901" y="571919"/>
                  </a:moveTo>
                  <a:lnTo>
                    <a:pt x="51663" y="571919"/>
                  </a:lnTo>
                  <a:lnTo>
                    <a:pt x="51663" y="642975"/>
                  </a:lnTo>
                  <a:lnTo>
                    <a:pt x="77901" y="642975"/>
                  </a:lnTo>
                  <a:lnTo>
                    <a:pt x="77901" y="571919"/>
                  </a:lnTo>
                  <a:close/>
                </a:path>
                <a:path w="283210" h="754379">
                  <a:moveTo>
                    <a:pt x="77901" y="128600"/>
                  </a:moveTo>
                  <a:lnTo>
                    <a:pt x="51650" y="128600"/>
                  </a:lnTo>
                  <a:lnTo>
                    <a:pt x="51650" y="199669"/>
                  </a:lnTo>
                  <a:lnTo>
                    <a:pt x="77901" y="199669"/>
                  </a:lnTo>
                  <a:lnTo>
                    <a:pt x="77901" y="128600"/>
                  </a:lnTo>
                  <a:close/>
                </a:path>
                <a:path w="283210" h="754379">
                  <a:moveTo>
                    <a:pt x="88061" y="0"/>
                  </a:moveTo>
                  <a:lnTo>
                    <a:pt x="77050" y="0"/>
                  </a:lnTo>
                  <a:lnTo>
                    <a:pt x="77050" y="60071"/>
                  </a:lnTo>
                  <a:lnTo>
                    <a:pt x="88061" y="60071"/>
                  </a:lnTo>
                  <a:lnTo>
                    <a:pt x="88061" y="0"/>
                  </a:lnTo>
                  <a:close/>
                </a:path>
                <a:path w="283210" h="754379">
                  <a:moveTo>
                    <a:pt x="117703" y="0"/>
                  </a:moveTo>
                  <a:lnTo>
                    <a:pt x="106692" y="0"/>
                  </a:lnTo>
                  <a:lnTo>
                    <a:pt x="106692" y="60071"/>
                  </a:lnTo>
                  <a:lnTo>
                    <a:pt x="117703" y="60071"/>
                  </a:lnTo>
                  <a:lnTo>
                    <a:pt x="117703" y="0"/>
                  </a:lnTo>
                  <a:close/>
                </a:path>
                <a:path w="283210" h="754379">
                  <a:moveTo>
                    <a:pt x="147332" y="0"/>
                  </a:moveTo>
                  <a:lnTo>
                    <a:pt x="136321" y="0"/>
                  </a:lnTo>
                  <a:lnTo>
                    <a:pt x="136321" y="60071"/>
                  </a:lnTo>
                  <a:lnTo>
                    <a:pt x="147332" y="60071"/>
                  </a:lnTo>
                  <a:lnTo>
                    <a:pt x="147332" y="0"/>
                  </a:lnTo>
                  <a:close/>
                </a:path>
                <a:path w="283210" h="754379">
                  <a:moveTo>
                    <a:pt x="176974" y="0"/>
                  </a:moveTo>
                  <a:lnTo>
                    <a:pt x="165963" y="0"/>
                  </a:lnTo>
                  <a:lnTo>
                    <a:pt x="165963" y="60071"/>
                  </a:lnTo>
                  <a:lnTo>
                    <a:pt x="176974" y="60071"/>
                  </a:lnTo>
                  <a:lnTo>
                    <a:pt x="176974" y="0"/>
                  </a:lnTo>
                  <a:close/>
                </a:path>
                <a:path w="283210" h="754379">
                  <a:moveTo>
                    <a:pt x="180352" y="239433"/>
                  </a:moveTo>
                  <a:lnTo>
                    <a:pt x="154114" y="239433"/>
                  </a:lnTo>
                  <a:lnTo>
                    <a:pt x="154114" y="310489"/>
                  </a:lnTo>
                  <a:lnTo>
                    <a:pt x="180352" y="310489"/>
                  </a:lnTo>
                  <a:lnTo>
                    <a:pt x="180352" y="239433"/>
                  </a:lnTo>
                  <a:close/>
                </a:path>
                <a:path w="283210" h="754379">
                  <a:moveTo>
                    <a:pt x="180365" y="571919"/>
                  </a:moveTo>
                  <a:lnTo>
                    <a:pt x="154114" y="571919"/>
                  </a:lnTo>
                  <a:lnTo>
                    <a:pt x="154114" y="642975"/>
                  </a:lnTo>
                  <a:lnTo>
                    <a:pt x="180365" y="642975"/>
                  </a:lnTo>
                  <a:lnTo>
                    <a:pt x="180365" y="571919"/>
                  </a:lnTo>
                  <a:close/>
                </a:path>
                <a:path w="283210" h="754379">
                  <a:moveTo>
                    <a:pt x="206603" y="0"/>
                  </a:moveTo>
                  <a:lnTo>
                    <a:pt x="195605" y="0"/>
                  </a:lnTo>
                  <a:lnTo>
                    <a:pt x="195605" y="60071"/>
                  </a:lnTo>
                  <a:lnTo>
                    <a:pt x="206603" y="60071"/>
                  </a:lnTo>
                  <a:lnTo>
                    <a:pt x="206603" y="0"/>
                  </a:lnTo>
                  <a:close/>
                </a:path>
                <a:path w="283210" h="754379">
                  <a:moveTo>
                    <a:pt x="231165" y="350253"/>
                  </a:moveTo>
                  <a:lnTo>
                    <a:pt x="204914" y="350253"/>
                  </a:lnTo>
                  <a:lnTo>
                    <a:pt x="204914" y="421322"/>
                  </a:lnTo>
                  <a:lnTo>
                    <a:pt x="231165" y="421322"/>
                  </a:lnTo>
                  <a:lnTo>
                    <a:pt x="231165" y="350253"/>
                  </a:lnTo>
                  <a:close/>
                </a:path>
                <a:path w="283210" h="754379">
                  <a:moveTo>
                    <a:pt x="236245" y="0"/>
                  </a:moveTo>
                  <a:lnTo>
                    <a:pt x="225234" y="0"/>
                  </a:lnTo>
                  <a:lnTo>
                    <a:pt x="225234" y="60071"/>
                  </a:lnTo>
                  <a:lnTo>
                    <a:pt x="236245" y="60071"/>
                  </a:lnTo>
                  <a:lnTo>
                    <a:pt x="236245" y="0"/>
                  </a:lnTo>
                  <a:close/>
                </a:path>
                <a:path w="283210" h="754379">
                  <a:moveTo>
                    <a:pt x="282816" y="682739"/>
                  </a:moveTo>
                  <a:lnTo>
                    <a:pt x="256578" y="682739"/>
                  </a:lnTo>
                  <a:lnTo>
                    <a:pt x="256578" y="753808"/>
                  </a:lnTo>
                  <a:lnTo>
                    <a:pt x="282816" y="753808"/>
                  </a:lnTo>
                  <a:lnTo>
                    <a:pt x="282816" y="682739"/>
                  </a:lnTo>
                  <a:close/>
                </a:path>
                <a:path w="283210" h="754379">
                  <a:moveTo>
                    <a:pt x="282816" y="350253"/>
                  </a:moveTo>
                  <a:lnTo>
                    <a:pt x="256565" y="350253"/>
                  </a:lnTo>
                  <a:lnTo>
                    <a:pt x="256565" y="421322"/>
                  </a:lnTo>
                  <a:lnTo>
                    <a:pt x="282816" y="421322"/>
                  </a:lnTo>
                  <a:lnTo>
                    <a:pt x="282816" y="350253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9" name="object 79"/>
          <p:cNvGrpSpPr/>
          <p:nvPr/>
        </p:nvGrpSpPr>
        <p:grpSpPr>
          <a:xfrm>
            <a:off x="325229" y="5113713"/>
            <a:ext cx="581025" cy="1405255"/>
            <a:chOff x="325229" y="5113713"/>
            <a:chExt cx="581025" cy="1405255"/>
          </a:xfrm>
        </p:grpSpPr>
        <p:sp>
          <p:nvSpPr>
            <p:cNvPr id="80" name="object 80"/>
            <p:cNvSpPr/>
            <p:nvPr/>
          </p:nvSpPr>
          <p:spPr>
            <a:xfrm>
              <a:off x="325221" y="5311685"/>
              <a:ext cx="581025" cy="1207770"/>
            </a:xfrm>
            <a:custGeom>
              <a:avLst/>
              <a:gdLst/>
              <a:ahLst/>
              <a:cxnLst/>
              <a:rect l="l" t="t" r="r" b="b"/>
              <a:pathLst>
                <a:path w="581025" h="1207770">
                  <a:moveTo>
                    <a:pt x="580847" y="41452"/>
                  </a:moveTo>
                  <a:lnTo>
                    <a:pt x="546989" y="41452"/>
                  </a:lnTo>
                  <a:lnTo>
                    <a:pt x="546989" y="0"/>
                  </a:lnTo>
                  <a:lnTo>
                    <a:pt x="33870" y="0"/>
                  </a:lnTo>
                  <a:lnTo>
                    <a:pt x="33870" y="41452"/>
                  </a:lnTo>
                  <a:lnTo>
                    <a:pt x="0" y="41452"/>
                  </a:lnTo>
                  <a:lnTo>
                    <a:pt x="0" y="73596"/>
                  </a:lnTo>
                  <a:lnTo>
                    <a:pt x="15240" y="73596"/>
                  </a:lnTo>
                  <a:lnTo>
                    <a:pt x="15240" y="1207249"/>
                  </a:lnTo>
                  <a:lnTo>
                    <a:pt x="564756" y="1207249"/>
                  </a:lnTo>
                  <a:lnTo>
                    <a:pt x="564756" y="73596"/>
                  </a:lnTo>
                  <a:lnTo>
                    <a:pt x="580847" y="73596"/>
                  </a:lnTo>
                  <a:lnTo>
                    <a:pt x="580847" y="41452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1" name="object 8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8894" y="5113713"/>
              <a:ext cx="203214" cy="302870"/>
            </a:xfrm>
            <a:prstGeom prst="rect">
              <a:avLst/>
            </a:prstGeom>
          </p:spPr>
        </p:pic>
      </p:grpSp>
      <p:sp>
        <p:nvSpPr>
          <p:cNvPr id="82" name="object 82"/>
          <p:cNvSpPr/>
          <p:nvPr/>
        </p:nvSpPr>
        <p:spPr>
          <a:xfrm>
            <a:off x="4767134" y="4920822"/>
            <a:ext cx="677545" cy="1685289"/>
          </a:xfrm>
          <a:custGeom>
            <a:avLst/>
            <a:gdLst/>
            <a:ahLst/>
            <a:cxnLst/>
            <a:rect l="l" t="t" r="r" b="b"/>
            <a:pathLst>
              <a:path w="677545" h="1685290">
                <a:moveTo>
                  <a:pt x="677371" y="1685245"/>
                </a:moveTo>
                <a:lnTo>
                  <a:pt x="75356" y="1685245"/>
                </a:lnTo>
                <a:lnTo>
                  <a:pt x="0" y="0"/>
                </a:lnTo>
                <a:lnTo>
                  <a:pt x="677371" y="140436"/>
                </a:lnTo>
                <a:lnTo>
                  <a:pt x="677371" y="1685245"/>
                </a:lnTo>
                <a:close/>
              </a:path>
            </a:pathLst>
          </a:custGeom>
          <a:solidFill>
            <a:srgbClr val="3153B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3784749" y="5158756"/>
            <a:ext cx="677545" cy="1685289"/>
          </a:xfrm>
          <a:custGeom>
            <a:avLst/>
            <a:gdLst/>
            <a:ahLst/>
            <a:cxnLst/>
            <a:rect l="l" t="t" r="r" b="b"/>
            <a:pathLst>
              <a:path w="677545" h="1685290">
                <a:moveTo>
                  <a:pt x="602015" y="1685245"/>
                </a:moveTo>
                <a:lnTo>
                  <a:pt x="0" y="1685245"/>
                </a:lnTo>
                <a:lnTo>
                  <a:pt x="0" y="140436"/>
                </a:lnTo>
                <a:lnTo>
                  <a:pt x="677371" y="0"/>
                </a:lnTo>
                <a:lnTo>
                  <a:pt x="602015" y="1685245"/>
                </a:lnTo>
                <a:close/>
              </a:path>
            </a:pathLst>
          </a:custGeom>
          <a:solidFill>
            <a:srgbClr val="3153B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2256586" y="4504613"/>
            <a:ext cx="598170" cy="1995170"/>
          </a:xfrm>
          <a:custGeom>
            <a:avLst/>
            <a:gdLst/>
            <a:ahLst/>
            <a:cxnLst/>
            <a:rect l="l" t="t" r="r" b="b"/>
            <a:pathLst>
              <a:path w="598169" h="1995170">
                <a:moveTo>
                  <a:pt x="597789" y="1138707"/>
                </a:moveTo>
                <a:lnTo>
                  <a:pt x="561390" y="1138707"/>
                </a:lnTo>
                <a:lnTo>
                  <a:pt x="561390" y="576338"/>
                </a:lnTo>
                <a:lnTo>
                  <a:pt x="467410" y="576338"/>
                </a:lnTo>
                <a:lnTo>
                  <a:pt x="467410" y="425272"/>
                </a:lnTo>
                <a:lnTo>
                  <a:pt x="433527" y="425272"/>
                </a:lnTo>
                <a:lnTo>
                  <a:pt x="433527" y="204381"/>
                </a:lnTo>
                <a:lnTo>
                  <a:pt x="247256" y="204381"/>
                </a:lnTo>
                <a:lnTo>
                  <a:pt x="247256" y="40614"/>
                </a:lnTo>
                <a:lnTo>
                  <a:pt x="231178" y="40614"/>
                </a:lnTo>
                <a:lnTo>
                  <a:pt x="231178" y="204381"/>
                </a:lnTo>
                <a:lnTo>
                  <a:pt x="194754" y="204381"/>
                </a:lnTo>
                <a:lnTo>
                  <a:pt x="194754" y="40614"/>
                </a:lnTo>
                <a:lnTo>
                  <a:pt x="194754" y="0"/>
                </a:lnTo>
                <a:lnTo>
                  <a:pt x="177812" y="0"/>
                </a:lnTo>
                <a:lnTo>
                  <a:pt x="177812" y="40614"/>
                </a:lnTo>
                <a:lnTo>
                  <a:pt x="177812" y="204381"/>
                </a:lnTo>
                <a:lnTo>
                  <a:pt x="60972" y="204381"/>
                </a:lnTo>
                <a:lnTo>
                  <a:pt x="60972" y="425272"/>
                </a:lnTo>
                <a:lnTo>
                  <a:pt x="60972" y="576338"/>
                </a:lnTo>
                <a:lnTo>
                  <a:pt x="0" y="576338"/>
                </a:lnTo>
                <a:lnTo>
                  <a:pt x="0" y="1138707"/>
                </a:lnTo>
                <a:lnTo>
                  <a:pt x="231178" y="1138707"/>
                </a:lnTo>
                <a:lnTo>
                  <a:pt x="231178" y="1994865"/>
                </a:lnTo>
                <a:lnTo>
                  <a:pt x="597789" y="1994865"/>
                </a:lnTo>
                <a:lnTo>
                  <a:pt x="597789" y="1138707"/>
                </a:lnTo>
                <a:close/>
              </a:path>
            </a:pathLst>
          </a:custGeom>
          <a:solidFill>
            <a:srgbClr val="3153B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6198957" y="6585803"/>
            <a:ext cx="399415" cy="154305"/>
          </a:xfrm>
          <a:custGeom>
            <a:avLst/>
            <a:gdLst/>
            <a:ahLst/>
            <a:cxnLst/>
            <a:rect l="l" t="t" r="r" b="b"/>
            <a:pathLst>
              <a:path w="399415" h="154304">
                <a:moveTo>
                  <a:pt x="0" y="154070"/>
                </a:moveTo>
                <a:lnTo>
                  <a:pt x="399325" y="154070"/>
                </a:lnTo>
                <a:lnTo>
                  <a:pt x="399325" y="0"/>
                </a:lnTo>
                <a:lnTo>
                  <a:pt x="0" y="0"/>
                </a:lnTo>
                <a:lnTo>
                  <a:pt x="0" y="154070"/>
                </a:lnTo>
                <a:close/>
              </a:path>
            </a:pathLst>
          </a:custGeom>
          <a:solidFill>
            <a:srgbClr val="3153B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3486889" y="6077314"/>
            <a:ext cx="318770" cy="637540"/>
          </a:xfrm>
          <a:custGeom>
            <a:avLst/>
            <a:gdLst/>
            <a:ahLst/>
            <a:cxnLst/>
            <a:rect l="l" t="t" r="r" b="b"/>
            <a:pathLst>
              <a:path w="318770" h="637540">
                <a:moveTo>
                  <a:pt x="318361" y="637043"/>
                </a:moveTo>
                <a:lnTo>
                  <a:pt x="0" y="637043"/>
                </a:lnTo>
                <a:lnTo>
                  <a:pt x="124472" y="0"/>
                </a:lnTo>
                <a:lnTo>
                  <a:pt x="318361" y="0"/>
                </a:lnTo>
                <a:lnTo>
                  <a:pt x="318361" y="637043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6003367" y="6739874"/>
            <a:ext cx="594995" cy="118745"/>
          </a:xfrm>
          <a:custGeom>
            <a:avLst/>
            <a:gdLst/>
            <a:ahLst/>
            <a:cxnLst/>
            <a:rect l="l" t="t" r="r" b="b"/>
            <a:pathLst>
              <a:path w="594995" h="118745">
                <a:moveTo>
                  <a:pt x="0" y="118125"/>
                </a:moveTo>
                <a:lnTo>
                  <a:pt x="594915" y="118125"/>
                </a:lnTo>
                <a:lnTo>
                  <a:pt x="594915" y="0"/>
                </a:lnTo>
                <a:lnTo>
                  <a:pt x="0" y="0"/>
                </a:lnTo>
                <a:lnTo>
                  <a:pt x="0" y="118125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2955162" y="6739874"/>
            <a:ext cx="2443480" cy="118745"/>
          </a:xfrm>
          <a:custGeom>
            <a:avLst/>
            <a:gdLst/>
            <a:ahLst/>
            <a:cxnLst/>
            <a:rect l="l" t="t" r="r" b="b"/>
            <a:pathLst>
              <a:path w="2443479" h="118745">
                <a:moveTo>
                  <a:pt x="0" y="118125"/>
                </a:moveTo>
                <a:lnTo>
                  <a:pt x="2443484" y="118125"/>
                </a:lnTo>
                <a:lnTo>
                  <a:pt x="2443484" y="0"/>
                </a:lnTo>
                <a:lnTo>
                  <a:pt x="0" y="0"/>
                </a:lnTo>
                <a:lnTo>
                  <a:pt x="0" y="118125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2709611" y="6739874"/>
            <a:ext cx="199390" cy="118745"/>
          </a:xfrm>
          <a:custGeom>
            <a:avLst/>
            <a:gdLst/>
            <a:ahLst/>
            <a:cxnLst/>
            <a:rect l="l" t="t" r="r" b="b"/>
            <a:pathLst>
              <a:path w="199389" h="118745">
                <a:moveTo>
                  <a:pt x="0" y="118125"/>
                </a:moveTo>
                <a:lnTo>
                  <a:pt x="198987" y="118125"/>
                </a:lnTo>
                <a:lnTo>
                  <a:pt x="198987" y="0"/>
                </a:lnTo>
                <a:lnTo>
                  <a:pt x="0" y="0"/>
                </a:lnTo>
                <a:lnTo>
                  <a:pt x="0" y="118125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1492869" y="6739874"/>
            <a:ext cx="412115" cy="118745"/>
          </a:xfrm>
          <a:custGeom>
            <a:avLst/>
            <a:gdLst/>
            <a:ahLst/>
            <a:cxnLst/>
            <a:rect l="l" t="t" r="r" b="b"/>
            <a:pathLst>
              <a:path w="412114" h="118745">
                <a:moveTo>
                  <a:pt x="0" y="118125"/>
                </a:moveTo>
                <a:lnTo>
                  <a:pt x="411507" y="118125"/>
                </a:lnTo>
                <a:lnTo>
                  <a:pt x="411507" y="0"/>
                </a:lnTo>
                <a:lnTo>
                  <a:pt x="0" y="0"/>
                </a:lnTo>
                <a:lnTo>
                  <a:pt x="0" y="118125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242267" y="6739874"/>
            <a:ext cx="300355" cy="24765"/>
          </a:xfrm>
          <a:custGeom>
            <a:avLst/>
            <a:gdLst/>
            <a:ahLst/>
            <a:cxnLst/>
            <a:rect l="l" t="t" r="r" b="b"/>
            <a:pathLst>
              <a:path w="300355" h="24765">
                <a:moveTo>
                  <a:pt x="0" y="24422"/>
                </a:moveTo>
                <a:lnTo>
                  <a:pt x="299740" y="24422"/>
                </a:lnTo>
                <a:lnTo>
                  <a:pt x="299740" y="0"/>
                </a:lnTo>
                <a:lnTo>
                  <a:pt x="0" y="0"/>
                </a:lnTo>
                <a:lnTo>
                  <a:pt x="0" y="24422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3009341" y="4900295"/>
            <a:ext cx="555625" cy="1731645"/>
          </a:xfrm>
          <a:custGeom>
            <a:avLst/>
            <a:gdLst/>
            <a:ahLst/>
            <a:cxnLst/>
            <a:rect l="l" t="t" r="r" b="b"/>
            <a:pathLst>
              <a:path w="555625" h="1731645">
                <a:moveTo>
                  <a:pt x="555447" y="634733"/>
                </a:moveTo>
                <a:lnTo>
                  <a:pt x="535127" y="634733"/>
                </a:lnTo>
                <a:lnTo>
                  <a:pt x="535127" y="351650"/>
                </a:lnTo>
                <a:lnTo>
                  <a:pt x="432676" y="351650"/>
                </a:lnTo>
                <a:lnTo>
                  <a:pt x="432676" y="245008"/>
                </a:lnTo>
                <a:lnTo>
                  <a:pt x="378472" y="245008"/>
                </a:lnTo>
                <a:lnTo>
                  <a:pt x="378472" y="153606"/>
                </a:lnTo>
                <a:lnTo>
                  <a:pt x="359016" y="153606"/>
                </a:lnTo>
                <a:lnTo>
                  <a:pt x="359016" y="0"/>
                </a:lnTo>
                <a:lnTo>
                  <a:pt x="353923" y="0"/>
                </a:lnTo>
                <a:lnTo>
                  <a:pt x="353923" y="153606"/>
                </a:lnTo>
                <a:lnTo>
                  <a:pt x="335292" y="153606"/>
                </a:lnTo>
                <a:lnTo>
                  <a:pt x="335292" y="245008"/>
                </a:lnTo>
                <a:lnTo>
                  <a:pt x="280263" y="245008"/>
                </a:lnTo>
                <a:lnTo>
                  <a:pt x="280263" y="351650"/>
                </a:lnTo>
                <a:lnTo>
                  <a:pt x="178650" y="351650"/>
                </a:lnTo>
                <a:lnTo>
                  <a:pt x="178650" y="634733"/>
                </a:lnTo>
                <a:lnTo>
                  <a:pt x="157492" y="634733"/>
                </a:lnTo>
                <a:lnTo>
                  <a:pt x="157492" y="1147597"/>
                </a:lnTo>
                <a:lnTo>
                  <a:pt x="0" y="1147597"/>
                </a:lnTo>
                <a:lnTo>
                  <a:pt x="0" y="1731556"/>
                </a:lnTo>
                <a:lnTo>
                  <a:pt x="555447" y="1731556"/>
                </a:lnTo>
                <a:lnTo>
                  <a:pt x="555447" y="1147597"/>
                </a:lnTo>
                <a:lnTo>
                  <a:pt x="555447" y="634733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3637597" y="5859055"/>
            <a:ext cx="494665" cy="845819"/>
          </a:xfrm>
          <a:custGeom>
            <a:avLst/>
            <a:gdLst/>
            <a:ahLst/>
            <a:cxnLst/>
            <a:rect l="l" t="t" r="r" b="b"/>
            <a:pathLst>
              <a:path w="494664" h="845820">
                <a:moveTo>
                  <a:pt x="494474" y="0"/>
                </a:moveTo>
                <a:lnTo>
                  <a:pt x="0" y="0"/>
                </a:lnTo>
                <a:lnTo>
                  <a:pt x="0" y="8877"/>
                </a:lnTo>
                <a:lnTo>
                  <a:pt x="22021" y="8877"/>
                </a:lnTo>
                <a:lnTo>
                  <a:pt x="22021" y="845464"/>
                </a:lnTo>
                <a:lnTo>
                  <a:pt x="472465" y="845464"/>
                </a:lnTo>
                <a:lnTo>
                  <a:pt x="472465" y="8877"/>
                </a:lnTo>
                <a:lnTo>
                  <a:pt x="494474" y="8877"/>
                </a:lnTo>
                <a:lnTo>
                  <a:pt x="494474" y="0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1492869" y="6068011"/>
            <a:ext cx="382270" cy="696595"/>
          </a:xfrm>
          <a:custGeom>
            <a:avLst/>
            <a:gdLst/>
            <a:ahLst/>
            <a:cxnLst/>
            <a:rect l="l" t="t" r="r" b="b"/>
            <a:pathLst>
              <a:path w="382269" h="696595">
                <a:moveTo>
                  <a:pt x="0" y="696262"/>
                </a:moveTo>
                <a:lnTo>
                  <a:pt x="381864" y="696262"/>
                </a:lnTo>
                <a:lnTo>
                  <a:pt x="381864" y="0"/>
                </a:lnTo>
                <a:lnTo>
                  <a:pt x="0" y="0"/>
                </a:lnTo>
                <a:lnTo>
                  <a:pt x="0" y="696262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1020381" y="5442813"/>
            <a:ext cx="166370" cy="1200785"/>
          </a:xfrm>
          <a:custGeom>
            <a:avLst/>
            <a:gdLst/>
            <a:ahLst/>
            <a:cxnLst/>
            <a:rect l="l" t="t" r="r" b="b"/>
            <a:pathLst>
              <a:path w="166369" h="1200784">
                <a:moveTo>
                  <a:pt x="165950" y="222504"/>
                </a:moveTo>
                <a:lnTo>
                  <a:pt x="114312" y="222504"/>
                </a:lnTo>
                <a:lnTo>
                  <a:pt x="114312" y="170903"/>
                </a:lnTo>
                <a:lnTo>
                  <a:pt x="72821" y="170903"/>
                </a:lnTo>
                <a:lnTo>
                  <a:pt x="72821" y="34696"/>
                </a:lnTo>
                <a:lnTo>
                  <a:pt x="64350" y="34696"/>
                </a:lnTo>
                <a:lnTo>
                  <a:pt x="64350" y="170903"/>
                </a:lnTo>
                <a:lnTo>
                  <a:pt x="44869" y="170903"/>
                </a:lnTo>
                <a:lnTo>
                  <a:pt x="44869" y="0"/>
                </a:lnTo>
                <a:lnTo>
                  <a:pt x="36410" y="0"/>
                </a:lnTo>
                <a:lnTo>
                  <a:pt x="36410" y="170903"/>
                </a:lnTo>
                <a:lnTo>
                  <a:pt x="12700" y="170903"/>
                </a:lnTo>
                <a:lnTo>
                  <a:pt x="12700" y="222504"/>
                </a:lnTo>
                <a:lnTo>
                  <a:pt x="0" y="222504"/>
                </a:lnTo>
                <a:lnTo>
                  <a:pt x="0" y="1056665"/>
                </a:lnTo>
                <a:lnTo>
                  <a:pt x="2552" y="1056665"/>
                </a:lnTo>
                <a:lnTo>
                  <a:pt x="2552" y="1200505"/>
                </a:lnTo>
                <a:lnTo>
                  <a:pt x="107543" y="1200505"/>
                </a:lnTo>
                <a:lnTo>
                  <a:pt x="107543" y="1056665"/>
                </a:lnTo>
                <a:lnTo>
                  <a:pt x="165950" y="1056665"/>
                </a:lnTo>
                <a:lnTo>
                  <a:pt x="165950" y="222504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1492869" y="6192375"/>
            <a:ext cx="136525" cy="572135"/>
          </a:xfrm>
          <a:custGeom>
            <a:avLst/>
            <a:gdLst/>
            <a:ahLst/>
            <a:cxnLst/>
            <a:rect l="l" t="t" r="r" b="b"/>
            <a:pathLst>
              <a:path w="136525" h="572134">
                <a:moveTo>
                  <a:pt x="0" y="571902"/>
                </a:moveTo>
                <a:lnTo>
                  <a:pt x="136312" y="571902"/>
                </a:lnTo>
                <a:lnTo>
                  <a:pt x="136312" y="0"/>
                </a:lnTo>
                <a:lnTo>
                  <a:pt x="0" y="0"/>
                </a:lnTo>
                <a:lnTo>
                  <a:pt x="0" y="571902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1848459" y="5546877"/>
            <a:ext cx="681355" cy="1217930"/>
          </a:xfrm>
          <a:custGeom>
            <a:avLst/>
            <a:gdLst/>
            <a:ahLst/>
            <a:cxnLst/>
            <a:rect l="l" t="t" r="r" b="b"/>
            <a:pathLst>
              <a:path w="681355" h="1217929">
                <a:moveTo>
                  <a:pt x="680783" y="65138"/>
                </a:moveTo>
                <a:lnTo>
                  <a:pt x="639305" y="65138"/>
                </a:lnTo>
                <a:lnTo>
                  <a:pt x="639305" y="40614"/>
                </a:lnTo>
                <a:lnTo>
                  <a:pt x="586803" y="40614"/>
                </a:lnTo>
                <a:lnTo>
                  <a:pt x="586803" y="0"/>
                </a:lnTo>
                <a:lnTo>
                  <a:pt x="151574" y="0"/>
                </a:lnTo>
                <a:lnTo>
                  <a:pt x="151574" y="40614"/>
                </a:lnTo>
                <a:lnTo>
                  <a:pt x="98234" y="40614"/>
                </a:lnTo>
                <a:lnTo>
                  <a:pt x="98234" y="65138"/>
                </a:lnTo>
                <a:lnTo>
                  <a:pt x="55892" y="65138"/>
                </a:lnTo>
                <a:lnTo>
                  <a:pt x="55892" y="78676"/>
                </a:lnTo>
                <a:lnTo>
                  <a:pt x="98234" y="78676"/>
                </a:lnTo>
                <a:lnTo>
                  <a:pt x="98234" y="622668"/>
                </a:lnTo>
                <a:lnTo>
                  <a:pt x="0" y="622668"/>
                </a:lnTo>
                <a:lnTo>
                  <a:pt x="0" y="1217409"/>
                </a:lnTo>
                <a:lnTo>
                  <a:pt x="98234" y="1217409"/>
                </a:lnTo>
                <a:lnTo>
                  <a:pt x="254863" y="1217409"/>
                </a:lnTo>
                <a:lnTo>
                  <a:pt x="639305" y="1217409"/>
                </a:lnTo>
                <a:lnTo>
                  <a:pt x="639305" y="78676"/>
                </a:lnTo>
                <a:lnTo>
                  <a:pt x="680783" y="78676"/>
                </a:lnTo>
                <a:lnTo>
                  <a:pt x="680783" y="65138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22098" y="5867514"/>
            <a:ext cx="692785" cy="897255"/>
          </a:xfrm>
          <a:custGeom>
            <a:avLst/>
            <a:gdLst/>
            <a:ahLst/>
            <a:cxnLst/>
            <a:rect l="l" t="t" r="r" b="b"/>
            <a:pathLst>
              <a:path w="692785" h="897254">
                <a:moveTo>
                  <a:pt x="692619" y="82067"/>
                </a:moveTo>
                <a:lnTo>
                  <a:pt x="593559" y="82067"/>
                </a:lnTo>
                <a:lnTo>
                  <a:pt x="593559" y="0"/>
                </a:lnTo>
                <a:lnTo>
                  <a:pt x="546138" y="0"/>
                </a:lnTo>
                <a:lnTo>
                  <a:pt x="546138" y="82067"/>
                </a:lnTo>
                <a:lnTo>
                  <a:pt x="503796" y="82067"/>
                </a:lnTo>
                <a:lnTo>
                  <a:pt x="503796" y="0"/>
                </a:lnTo>
                <a:lnTo>
                  <a:pt x="460616" y="0"/>
                </a:lnTo>
                <a:lnTo>
                  <a:pt x="460616" y="82067"/>
                </a:lnTo>
                <a:lnTo>
                  <a:pt x="376783" y="82067"/>
                </a:lnTo>
                <a:lnTo>
                  <a:pt x="376783" y="0"/>
                </a:lnTo>
                <a:lnTo>
                  <a:pt x="120230" y="0"/>
                </a:lnTo>
                <a:lnTo>
                  <a:pt x="120230" y="82067"/>
                </a:lnTo>
                <a:lnTo>
                  <a:pt x="60121" y="82067"/>
                </a:lnTo>
                <a:lnTo>
                  <a:pt x="60121" y="112522"/>
                </a:lnTo>
                <a:lnTo>
                  <a:pt x="94830" y="112522"/>
                </a:lnTo>
                <a:lnTo>
                  <a:pt x="94830" y="280035"/>
                </a:lnTo>
                <a:lnTo>
                  <a:pt x="0" y="280035"/>
                </a:lnTo>
                <a:lnTo>
                  <a:pt x="0" y="896772"/>
                </a:lnTo>
                <a:lnTo>
                  <a:pt x="94830" y="896772"/>
                </a:lnTo>
                <a:lnTo>
                  <a:pt x="292963" y="896772"/>
                </a:lnTo>
                <a:lnTo>
                  <a:pt x="678218" y="896772"/>
                </a:lnTo>
                <a:lnTo>
                  <a:pt x="678218" y="112522"/>
                </a:lnTo>
                <a:lnTo>
                  <a:pt x="692619" y="112522"/>
                </a:lnTo>
                <a:lnTo>
                  <a:pt x="692619" y="82067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2955162" y="6499478"/>
            <a:ext cx="86995" cy="265430"/>
          </a:xfrm>
          <a:custGeom>
            <a:avLst/>
            <a:gdLst/>
            <a:ahLst/>
            <a:cxnLst/>
            <a:rect l="l" t="t" r="r" b="b"/>
            <a:pathLst>
              <a:path w="86994" h="265429">
                <a:moveTo>
                  <a:pt x="0" y="264801"/>
                </a:moveTo>
                <a:lnTo>
                  <a:pt x="86377" y="264801"/>
                </a:lnTo>
                <a:lnTo>
                  <a:pt x="86377" y="0"/>
                </a:lnTo>
                <a:lnTo>
                  <a:pt x="0" y="0"/>
                </a:lnTo>
                <a:lnTo>
                  <a:pt x="0" y="264801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3088103" y="6499478"/>
            <a:ext cx="86360" cy="265430"/>
          </a:xfrm>
          <a:custGeom>
            <a:avLst/>
            <a:gdLst/>
            <a:ahLst/>
            <a:cxnLst/>
            <a:rect l="l" t="t" r="r" b="b"/>
            <a:pathLst>
              <a:path w="86360" h="265429">
                <a:moveTo>
                  <a:pt x="0" y="264801"/>
                </a:moveTo>
                <a:lnTo>
                  <a:pt x="86352" y="264801"/>
                </a:lnTo>
                <a:lnTo>
                  <a:pt x="86352" y="0"/>
                </a:lnTo>
                <a:lnTo>
                  <a:pt x="0" y="0"/>
                </a:lnTo>
                <a:lnTo>
                  <a:pt x="0" y="264801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3221019" y="6499478"/>
            <a:ext cx="196215" cy="265430"/>
          </a:xfrm>
          <a:custGeom>
            <a:avLst/>
            <a:gdLst/>
            <a:ahLst/>
            <a:cxnLst/>
            <a:rect l="l" t="t" r="r" b="b"/>
            <a:pathLst>
              <a:path w="196214" h="265429">
                <a:moveTo>
                  <a:pt x="0" y="264801"/>
                </a:moveTo>
                <a:lnTo>
                  <a:pt x="195615" y="264801"/>
                </a:lnTo>
                <a:lnTo>
                  <a:pt x="195615" y="0"/>
                </a:lnTo>
                <a:lnTo>
                  <a:pt x="0" y="0"/>
                </a:lnTo>
                <a:lnTo>
                  <a:pt x="0" y="264801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2709611" y="6499478"/>
            <a:ext cx="199390" cy="265430"/>
          </a:xfrm>
          <a:custGeom>
            <a:avLst/>
            <a:gdLst/>
            <a:ahLst/>
            <a:cxnLst/>
            <a:rect l="l" t="t" r="r" b="b"/>
            <a:pathLst>
              <a:path w="199389" h="265429">
                <a:moveTo>
                  <a:pt x="0" y="264801"/>
                </a:moveTo>
                <a:lnTo>
                  <a:pt x="198987" y="264801"/>
                </a:lnTo>
                <a:lnTo>
                  <a:pt x="198987" y="0"/>
                </a:lnTo>
                <a:lnTo>
                  <a:pt x="0" y="0"/>
                </a:lnTo>
                <a:lnTo>
                  <a:pt x="0" y="264801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2434410" y="6499478"/>
            <a:ext cx="32384" cy="265430"/>
          </a:xfrm>
          <a:custGeom>
            <a:avLst/>
            <a:gdLst/>
            <a:ahLst/>
            <a:cxnLst/>
            <a:rect l="l" t="t" r="r" b="b"/>
            <a:pathLst>
              <a:path w="32385" h="265429">
                <a:moveTo>
                  <a:pt x="0" y="264801"/>
                </a:moveTo>
                <a:lnTo>
                  <a:pt x="32195" y="264801"/>
                </a:lnTo>
                <a:lnTo>
                  <a:pt x="32195" y="0"/>
                </a:lnTo>
                <a:lnTo>
                  <a:pt x="0" y="0"/>
                </a:lnTo>
                <a:lnTo>
                  <a:pt x="0" y="264801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3805263" y="5214404"/>
            <a:ext cx="1593850" cy="1550035"/>
          </a:xfrm>
          <a:custGeom>
            <a:avLst/>
            <a:gdLst/>
            <a:ahLst/>
            <a:cxnLst/>
            <a:rect l="l" t="t" r="r" b="b"/>
            <a:pathLst>
              <a:path w="1593850" h="1550034">
                <a:moveTo>
                  <a:pt x="408114" y="546100"/>
                </a:moveTo>
                <a:lnTo>
                  <a:pt x="404799" y="533400"/>
                </a:lnTo>
                <a:lnTo>
                  <a:pt x="396887" y="520700"/>
                </a:lnTo>
                <a:lnTo>
                  <a:pt x="385483" y="520700"/>
                </a:lnTo>
                <a:lnTo>
                  <a:pt x="371716" y="508000"/>
                </a:lnTo>
                <a:lnTo>
                  <a:pt x="357441" y="520700"/>
                </a:lnTo>
                <a:lnTo>
                  <a:pt x="345871" y="520700"/>
                </a:lnTo>
                <a:lnTo>
                  <a:pt x="338112" y="533400"/>
                </a:lnTo>
                <a:lnTo>
                  <a:pt x="335280" y="546100"/>
                </a:lnTo>
                <a:lnTo>
                  <a:pt x="338099" y="558711"/>
                </a:lnTo>
                <a:lnTo>
                  <a:pt x="345871" y="571500"/>
                </a:lnTo>
                <a:lnTo>
                  <a:pt x="357441" y="584200"/>
                </a:lnTo>
                <a:lnTo>
                  <a:pt x="385368" y="584200"/>
                </a:lnTo>
                <a:lnTo>
                  <a:pt x="396570" y="571500"/>
                </a:lnTo>
                <a:lnTo>
                  <a:pt x="404444" y="571500"/>
                </a:lnTo>
                <a:lnTo>
                  <a:pt x="408114" y="546100"/>
                </a:lnTo>
                <a:close/>
              </a:path>
              <a:path w="1593850" h="1550034">
                <a:moveTo>
                  <a:pt x="777290" y="850900"/>
                </a:moveTo>
                <a:lnTo>
                  <a:pt x="769772" y="838200"/>
                </a:lnTo>
                <a:lnTo>
                  <a:pt x="758304" y="838200"/>
                </a:lnTo>
                <a:lnTo>
                  <a:pt x="766165" y="850900"/>
                </a:lnTo>
                <a:lnTo>
                  <a:pt x="777290" y="850900"/>
                </a:lnTo>
                <a:close/>
              </a:path>
              <a:path w="1593850" h="1550034">
                <a:moveTo>
                  <a:pt x="1468208" y="584200"/>
                </a:moveTo>
                <a:lnTo>
                  <a:pt x="1465503" y="571500"/>
                </a:lnTo>
                <a:lnTo>
                  <a:pt x="1457972" y="558711"/>
                </a:lnTo>
                <a:lnTo>
                  <a:pt x="1446771" y="546100"/>
                </a:lnTo>
                <a:lnTo>
                  <a:pt x="1418971" y="546100"/>
                </a:lnTo>
                <a:lnTo>
                  <a:pt x="1407845" y="558711"/>
                </a:lnTo>
                <a:lnTo>
                  <a:pt x="1399895" y="571500"/>
                </a:lnTo>
                <a:lnTo>
                  <a:pt x="1396238" y="584200"/>
                </a:lnTo>
                <a:lnTo>
                  <a:pt x="1395399" y="584200"/>
                </a:lnTo>
                <a:lnTo>
                  <a:pt x="1398701" y="596900"/>
                </a:lnTo>
                <a:lnTo>
                  <a:pt x="1406601" y="609600"/>
                </a:lnTo>
                <a:lnTo>
                  <a:pt x="1418005" y="622300"/>
                </a:lnTo>
                <a:lnTo>
                  <a:pt x="1446060" y="622300"/>
                </a:lnTo>
                <a:lnTo>
                  <a:pt x="1457629" y="609600"/>
                </a:lnTo>
                <a:lnTo>
                  <a:pt x="1465376" y="596900"/>
                </a:lnTo>
                <a:lnTo>
                  <a:pt x="1468208" y="584200"/>
                </a:lnTo>
                <a:close/>
              </a:path>
              <a:path w="1593850" h="1550034">
                <a:moveTo>
                  <a:pt x="1593380" y="1285074"/>
                </a:moveTo>
                <a:lnTo>
                  <a:pt x="1307820" y="1285074"/>
                </a:lnTo>
                <a:lnTo>
                  <a:pt x="1297686" y="1266444"/>
                </a:lnTo>
                <a:lnTo>
                  <a:pt x="1297686" y="1285074"/>
                </a:lnTo>
                <a:lnTo>
                  <a:pt x="507492" y="1285074"/>
                </a:lnTo>
                <a:lnTo>
                  <a:pt x="684987" y="965200"/>
                </a:lnTo>
                <a:lnTo>
                  <a:pt x="695794" y="965200"/>
                </a:lnTo>
                <a:lnTo>
                  <a:pt x="706691" y="977900"/>
                </a:lnTo>
                <a:lnTo>
                  <a:pt x="729030" y="977900"/>
                </a:lnTo>
                <a:lnTo>
                  <a:pt x="713778" y="1016000"/>
                </a:lnTo>
                <a:lnTo>
                  <a:pt x="688505" y="1016000"/>
                </a:lnTo>
                <a:lnTo>
                  <a:pt x="676935" y="1028700"/>
                </a:lnTo>
                <a:lnTo>
                  <a:pt x="669188" y="1041400"/>
                </a:lnTo>
                <a:lnTo>
                  <a:pt x="666356" y="1054100"/>
                </a:lnTo>
                <a:lnTo>
                  <a:pt x="669188" y="1066800"/>
                </a:lnTo>
                <a:lnTo>
                  <a:pt x="676935" y="1079500"/>
                </a:lnTo>
                <a:lnTo>
                  <a:pt x="688505" y="1092200"/>
                </a:lnTo>
                <a:lnTo>
                  <a:pt x="717029" y="1092200"/>
                </a:lnTo>
                <a:lnTo>
                  <a:pt x="728599" y="1079500"/>
                </a:lnTo>
                <a:lnTo>
                  <a:pt x="736358" y="1066800"/>
                </a:lnTo>
                <a:lnTo>
                  <a:pt x="739190" y="1054100"/>
                </a:lnTo>
                <a:lnTo>
                  <a:pt x="737527" y="1041400"/>
                </a:lnTo>
                <a:lnTo>
                  <a:pt x="732942" y="1028700"/>
                </a:lnTo>
                <a:lnTo>
                  <a:pt x="725970" y="1028700"/>
                </a:lnTo>
                <a:lnTo>
                  <a:pt x="717169" y="1016000"/>
                </a:lnTo>
                <a:lnTo>
                  <a:pt x="732409" y="977900"/>
                </a:lnTo>
                <a:lnTo>
                  <a:pt x="769213" y="990600"/>
                </a:lnTo>
                <a:lnTo>
                  <a:pt x="845997" y="1016000"/>
                </a:lnTo>
                <a:lnTo>
                  <a:pt x="885659" y="1016000"/>
                </a:lnTo>
                <a:lnTo>
                  <a:pt x="884821" y="1054100"/>
                </a:lnTo>
                <a:lnTo>
                  <a:pt x="871042" y="1054100"/>
                </a:lnTo>
                <a:lnTo>
                  <a:pt x="859726" y="1066800"/>
                </a:lnTo>
                <a:lnTo>
                  <a:pt x="852068" y="1079500"/>
                </a:lnTo>
                <a:lnTo>
                  <a:pt x="849249" y="1092200"/>
                </a:lnTo>
                <a:lnTo>
                  <a:pt x="852081" y="1104900"/>
                </a:lnTo>
                <a:lnTo>
                  <a:pt x="859828" y="1117600"/>
                </a:lnTo>
                <a:lnTo>
                  <a:pt x="871397" y="1117600"/>
                </a:lnTo>
                <a:lnTo>
                  <a:pt x="885659" y="1130300"/>
                </a:lnTo>
                <a:lnTo>
                  <a:pt x="899922" y="1117600"/>
                </a:lnTo>
                <a:lnTo>
                  <a:pt x="911491" y="1117600"/>
                </a:lnTo>
                <a:lnTo>
                  <a:pt x="919251" y="1104900"/>
                </a:lnTo>
                <a:lnTo>
                  <a:pt x="922083" y="1092200"/>
                </a:lnTo>
                <a:lnTo>
                  <a:pt x="919543" y="1079500"/>
                </a:lnTo>
                <a:lnTo>
                  <a:pt x="912545" y="1066800"/>
                </a:lnTo>
                <a:lnTo>
                  <a:pt x="902068" y="1054100"/>
                </a:lnTo>
                <a:lnTo>
                  <a:pt x="889038" y="1054100"/>
                </a:lnTo>
                <a:lnTo>
                  <a:pt x="889901" y="1016000"/>
                </a:lnTo>
                <a:lnTo>
                  <a:pt x="940511" y="1016000"/>
                </a:lnTo>
                <a:lnTo>
                  <a:pt x="977950" y="1003300"/>
                </a:lnTo>
                <a:lnTo>
                  <a:pt x="1014755" y="1003300"/>
                </a:lnTo>
                <a:lnTo>
                  <a:pt x="1050772" y="990600"/>
                </a:lnTo>
                <a:lnTo>
                  <a:pt x="1064323" y="1028700"/>
                </a:lnTo>
                <a:lnTo>
                  <a:pt x="1055649" y="1028700"/>
                </a:lnTo>
                <a:lnTo>
                  <a:pt x="1048969" y="1041400"/>
                </a:lnTo>
                <a:lnTo>
                  <a:pt x="1044663" y="1054100"/>
                </a:lnTo>
                <a:lnTo>
                  <a:pt x="1043139" y="1066800"/>
                </a:lnTo>
                <a:lnTo>
                  <a:pt x="1045972" y="1079500"/>
                </a:lnTo>
                <a:lnTo>
                  <a:pt x="1053731" y="1092200"/>
                </a:lnTo>
                <a:lnTo>
                  <a:pt x="1105395" y="1092200"/>
                </a:lnTo>
                <a:lnTo>
                  <a:pt x="1113142" y="1079500"/>
                </a:lnTo>
                <a:lnTo>
                  <a:pt x="1115974" y="1066800"/>
                </a:lnTo>
                <a:lnTo>
                  <a:pt x="1113142" y="1041400"/>
                </a:lnTo>
                <a:lnTo>
                  <a:pt x="1105395" y="1041400"/>
                </a:lnTo>
                <a:lnTo>
                  <a:pt x="1093825" y="1028700"/>
                </a:lnTo>
                <a:lnTo>
                  <a:pt x="1067714" y="1028700"/>
                </a:lnTo>
                <a:lnTo>
                  <a:pt x="1055001" y="990600"/>
                </a:lnTo>
                <a:lnTo>
                  <a:pt x="1071981" y="977900"/>
                </a:lnTo>
                <a:lnTo>
                  <a:pt x="1088567" y="977900"/>
                </a:lnTo>
                <a:lnTo>
                  <a:pt x="1104671" y="965200"/>
                </a:lnTo>
                <a:lnTo>
                  <a:pt x="1120216" y="965200"/>
                </a:lnTo>
                <a:lnTo>
                  <a:pt x="1297686" y="1285074"/>
                </a:lnTo>
                <a:lnTo>
                  <a:pt x="1297686" y="1266444"/>
                </a:lnTo>
                <a:lnTo>
                  <a:pt x="1126985" y="952500"/>
                </a:lnTo>
                <a:lnTo>
                  <a:pt x="1148753" y="939800"/>
                </a:lnTo>
                <a:lnTo>
                  <a:pt x="1169644" y="927100"/>
                </a:lnTo>
                <a:lnTo>
                  <a:pt x="1189736" y="914400"/>
                </a:lnTo>
                <a:lnTo>
                  <a:pt x="1209116" y="901700"/>
                </a:lnTo>
                <a:lnTo>
                  <a:pt x="1244663" y="939800"/>
                </a:lnTo>
                <a:lnTo>
                  <a:pt x="1239469" y="939800"/>
                </a:lnTo>
                <a:lnTo>
                  <a:pt x="1235468" y="952500"/>
                </a:lnTo>
                <a:lnTo>
                  <a:pt x="1232890" y="952500"/>
                </a:lnTo>
                <a:lnTo>
                  <a:pt x="1231976" y="965200"/>
                </a:lnTo>
                <a:lnTo>
                  <a:pt x="1234808" y="977900"/>
                </a:lnTo>
                <a:lnTo>
                  <a:pt x="1242555" y="990600"/>
                </a:lnTo>
                <a:lnTo>
                  <a:pt x="1254112" y="990600"/>
                </a:lnTo>
                <a:lnTo>
                  <a:pt x="1268374" y="1003300"/>
                </a:lnTo>
                <a:lnTo>
                  <a:pt x="1282636" y="990600"/>
                </a:lnTo>
                <a:lnTo>
                  <a:pt x="1294206" y="990600"/>
                </a:lnTo>
                <a:lnTo>
                  <a:pt x="1301965" y="977900"/>
                </a:lnTo>
                <a:lnTo>
                  <a:pt x="1304798" y="965200"/>
                </a:lnTo>
                <a:lnTo>
                  <a:pt x="1301965" y="952500"/>
                </a:lnTo>
                <a:lnTo>
                  <a:pt x="1294206" y="939800"/>
                </a:lnTo>
                <a:lnTo>
                  <a:pt x="1282636" y="927100"/>
                </a:lnTo>
                <a:lnTo>
                  <a:pt x="1247216" y="927100"/>
                </a:lnTo>
                <a:lnTo>
                  <a:pt x="1222946" y="901700"/>
                </a:lnTo>
                <a:lnTo>
                  <a:pt x="1210818" y="889000"/>
                </a:lnTo>
                <a:lnTo>
                  <a:pt x="1220114" y="889000"/>
                </a:lnTo>
                <a:lnTo>
                  <a:pt x="1247114" y="850900"/>
                </a:lnTo>
                <a:lnTo>
                  <a:pt x="1271028" y="825500"/>
                </a:lnTo>
                <a:lnTo>
                  <a:pt x="1291920" y="787400"/>
                </a:lnTo>
                <a:lnTo>
                  <a:pt x="1309878" y="762000"/>
                </a:lnTo>
                <a:lnTo>
                  <a:pt x="1349667" y="774700"/>
                </a:lnTo>
                <a:lnTo>
                  <a:pt x="1348816" y="774700"/>
                </a:lnTo>
                <a:lnTo>
                  <a:pt x="1348816" y="787400"/>
                </a:lnTo>
                <a:lnTo>
                  <a:pt x="1351648" y="800100"/>
                </a:lnTo>
                <a:lnTo>
                  <a:pt x="1359408" y="812800"/>
                </a:lnTo>
                <a:lnTo>
                  <a:pt x="1370977" y="825500"/>
                </a:lnTo>
                <a:lnTo>
                  <a:pt x="1399489" y="825500"/>
                </a:lnTo>
                <a:lnTo>
                  <a:pt x="1411046" y="812800"/>
                </a:lnTo>
                <a:lnTo>
                  <a:pt x="1418805" y="800100"/>
                </a:lnTo>
                <a:lnTo>
                  <a:pt x="1421638" y="787400"/>
                </a:lnTo>
                <a:lnTo>
                  <a:pt x="1418805" y="774700"/>
                </a:lnTo>
                <a:lnTo>
                  <a:pt x="1411046" y="762000"/>
                </a:lnTo>
                <a:lnTo>
                  <a:pt x="1399489" y="749300"/>
                </a:lnTo>
                <a:lnTo>
                  <a:pt x="1373873" y="749300"/>
                </a:lnTo>
                <a:lnTo>
                  <a:pt x="1364170" y="762000"/>
                </a:lnTo>
                <a:lnTo>
                  <a:pt x="1356537" y="762000"/>
                </a:lnTo>
                <a:lnTo>
                  <a:pt x="1351368" y="774700"/>
                </a:lnTo>
                <a:lnTo>
                  <a:pt x="1312405" y="762000"/>
                </a:lnTo>
                <a:lnTo>
                  <a:pt x="1316494" y="749300"/>
                </a:lnTo>
                <a:lnTo>
                  <a:pt x="1328750" y="711200"/>
                </a:lnTo>
                <a:lnTo>
                  <a:pt x="1340878" y="673100"/>
                </a:lnTo>
                <a:lnTo>
                  <a:pt x="1348714" y="635000"/>
                </a:lnTo>
                <a:lnTo>
                  <a:pt x="1352194" y="584200"/>
                </a:lnTo>
                <a:lnTo>
                  <a:pt x="1353058" y="584200"/>
                </a:lnTo>
                <a:lnTo>
                  <a:pt x="1353058" y="571500"/>
                </a:lnTo>
                <a:lnTo>
                  <a:pt x="1351330" y="520700"/>
                </a:lnTo>
                <a:lnTo>
                  <a:pt x="1346174" y="482600"/>
                </a:lnTo>
                <a:lnTo>
                  <a:pt x="1341208" y="460311"/>
                </a:lnTo>
                <a:lnTo>
                  <a:pt x="1341208" y="571500"/>
                </a:lnTo>
                <a:lnTo>
                  <a:pt x="1341208" y="584200"/>
                </a:lnTo>
                <a:lnTo>
                  <a:pt x="1337741" y="622300"/>
                </a:lnTo>
                <a:lnTo>
                  <a:pt x="1329982" y="673100"/>
                </a:lnTo>
                <a:lnTo>
                  <a:pt x="1318094" y="711200"/>
                </a:lnTo>
                <a:lnTo>
                  <a:pt x="1302245" y="749300"/>
                </a:lnTo>
                <a:lnTo>
                  <a:pt x="1301419" y="748944"/>
                </a:lnTo>
                <a:lnTo>
                  <a:pt x="1301419" y="749300"/>
                </a:lnTo>
                <a:lnTo>
                  <a:pt x="1283487" y="787400"/>
                </a:lnTo>
                <a:lnTo>
                  <a:pt x="1262773" y="812800"/>
                </a:lnTo>
                <a:lnTo>
                  <a:pt x="1239367" y="850900"/>
                </a:lnTo>
                <a:lnTo>
                  <a:pt x="1213345" y="876300"/>
                </a:lnTo>
                <a:lnTo>
                  <a:pt x="1204874" y="889000"/>
                </a:lnTo>
                <a:lnTo>
                  <a:pt x="1201483" y="885012"/>
                </a:lnTo>
                <a:lnTo>
                  <a:pt x="1201483" y="889000"/>
                </a:lnTo>
                <a:lnTo>
                  <a:pt x="1182611" y="901700"/>
                </a:lnTo>
                <a:lnTo>
                  <a:pt x="1162862" y="914400"/>
                </a:lnTo>
                <a:lnTo>
                  <a:pt x="1142314" y="939800"/>
                </a:lnTo>
                <a:lnTo>
                  <a:pt x="1121054" y="952500"/>
                </a:lnTo>
                <a:lnTo>
                  <a:pt x="1114272" y="939609"/>
                </a:lnTo>
                <a:lnTo>
                  <a:pt x="1114272" y="952500"/>
                </a:lnTo>
                <a:lnTo>
                  <a:pt x="1098880" y="965200"/>
                </a:lnTo>
                <a:lnTo>
                  <a:pt x="1083157" y="965200"/>
                </a:lnTo>
                <a:lnTo>
                  <a:pt x="1067130" y="977900"/>
                </a:lnTo>
                <a:lnTo>
                  <a:pt x="1050772" y="977900"/>
                </a:lnTo>
                <a:lnTo>
                  <a:pt x="1046530" y="966457"/>
                </a:lnTo>
                <a:lnTo>
                  <a:pt x="1046530" y="977900"/>
                </a:lnTo>
                <a:lnTo>
                  <a:pt x="976147" y="1003300"/>
                </a:lnTo>
                <a:lnTo>
                  <a:pt x="890739" y="1003300"/>
                </a:lnTo>
                <a:lnTo>
                  <a:pt x="894118" y="876300"/>
                </a:lnTo>
                <a:lnTo>
                  <a:pt x="894981" y="876300"/>
                </a:lnTo>
                <a:lnTo>
                  <a:pt x="904290" y="596900"/>
                </a:lnTo>
                <a:lnTo>
                  <a:pt x="907669" y="596900"/>
                </a:lnTo>
                <a:lnTo>
                  <a:pt x="909370" y="584200"/>
                </a:lnTo>
                <a:lnTo>
                  <a:pt x="1003350" y="850900"/>
                </a:lnTo>
                <a:lnTo>
                  <a:pt x="978916" y="863600"/>
                </a:lnTo>
                <a:lnTo>
                  <a:pt x="953935" y="863600"/>
                </a:lnTo>
                <a:lnTo>
                  <a:pt x="928458" y="876300"/>
                </a:lnTo>
                <a:lnTo>
                  <a:pt x="954989" y="876300"/>
                </a:lnTo>
                <a:lnTo>
                  <a:pt x="980109" y="863600"/>
                </a:lnTo>
                <a:lnTo>
                  <a:pt x="1004214" y="863600"/>
                </a:lnTo>
                <a:lnTo>
                  <a:pt x="1046530" y="977900"/>
                </a:lnTo>
                <a:lnTo>
                  <a:pt x="1046530" y="966457"/>
                </a:lnTo>
                <a:lnTo>
                  <a:pt x="1008430" y="863600"/>
                </a:lnTo>
                <a:lnTo>
                  <a:pt x="1020343" y="850900"/>
                </a:lnTo>
                <a:lnTo>
                  <a:pt x="1006741" y="850900"/>
                </a:lnTo>
                <a:lnTo>
                  <a:pt x="912749" y="584200"/>
                </a:lnTo>
                <a:lnTo>
                  <a:pt x="917003" y="584200"/>
                </a:lnTo>
                <a:lnTo>
                  <a:pt x="1051610" y="838200"/>
                </a:lnTo>
                <a:lnTo>
                  <a:pt x="1040790" y="838200"/>
                </a:lnTo>
                <a:lnTo>
                  <a:pt x="1029817" y="850900"/>
                </a:lnTo>
                <a:lnTo>
                  <a:pt x="1043203" y="850900"/>
                </a:lnTo>
                <a:lnTo>
                  <a:pt x="1054163" y="838200"/>
                </a:lnTo>
                <a:lnTo>
                  <a:pt x="1114272" y="952500"/>
                </a:lnTo>
                <a:lnTo>
                  <a:pt x="1114272" y="939609"/>
                </a:lnTo>
                <a:lnTo>
                  <a:pt x="1060932" y="838200"/>
                </a:lnTo>
                <a:lnTo>
                  <a:pt x="1075232" y="825500"/>
                </a:lnTo>
                <a:lnTo>
                  <a:pt x="1088986" y="812800"/>
                </a:lnTo>
                <a:lnTo>
                  <a:pt x="1102258" y="812800"/>
                </a:lnTo>
                <a:lnTo>
                  <a:pt x="1115136" y="800100"/>
                </a:lnTo>
                <a:lnTo>
                  <a:pt x="1201483" y="889000"/>
                </a:lnTo>
                <a:lnTo>
                  <a:pt x="1201483" y="885012"/>
                </a:lnTo>
                <a:lnTo>
                  <a:pt x="1129322" y="800100"/>
                </a:lnTo>
                <a:lnTo>
                  <a:pt x="1118527" y="787400"/>
                </a:lnTo>
                <a:lnTo>
                  <a:pt x="1138504" y="774700"/>
                </a:lnTo>
                <a:lnTo>
                  <a:pt x="1156512" y="749300"/>
                </a:lnTo>
                <a:lnTo>
                  <a:pt x="1172451" y="723900"/>
                </a:lnTo>
                <a:lnTo>
                  <a:pt x="1186243" y="698500"/>
                </a:lnTo>
                <a:lnTo>
                  <a:pt x="1301419" y="749300"/>
                </a:lnTo>
                <a:lnTo>
                  <a:pt x="1301419" y="748944"/>
                </a:lnTo>
                <a:lnTo>
                  <a:pt x="1187107" y="698500"/>
                </a:lnTo>
                <a:lnTo>
                  <a:pt x="1198016" y="673100"/>
                </a:lnTo>
                <a:lnTo>
                  <a:pt x="1206461" y="635000"/>
                </a:lnTo>
                <a:lnTo>
                  <a:pt x="1212215" y="609600"/>
                </a:lnTo>
                <a:lnTo>
                  <a:pt x="1215034" y="584200"/>
                </a:lnTo>
                <a:lnTo>
                  <a:pt x="1341208" y="584200"/>
                </a:lnTo>
                <a:lnTo>
                  <a:pt x="1215034" y="571500"/>
                </a:lnTo>
                <a:lnTo>
                  <a:pt x="1213789" y="533400"/>
                </a:lnTo>
                <a:lnTo>
                  <a:pt x="1210170" y="508000"/>
                </a:lnTo>
                <a:lnTo>
                  <a:pt x="1209116" y="503428"/>
                </a:lnTo>
                <a:lnTo>
                  <a:pt x="1209116" y="584200"/>
                </a:lnTo>
                <a:lnTo>
                  <a:pt x="1206436" y="609600"/>
                </a:lnTo>
                <a:lnTo>
                  <a:pt x="1200962" y="635000"/>
                </a:lnTo>
                <a:lnTo>
                  <a:pt x="1192796" y="660400"/>
                </a:lnTo>
                <a:lnTo>
                  <a:pt x="1182027" y="698500"/>
                </a:lnTo>
                <a:lnTo>
                  <a:pt x="1179474" y="697242"/>
                </a:lnTo>
                <a:lnTo>
                  <a:pt x="1179474" y="698500"/>
                </a:lnTo>
                <a:lnTo>
                  <a:pt x="1166177" y="723900"/>
                </a:lnTo>
                <a:lnTo>
                  <a:pt x="1150581" y="749300"/>
                </a:lnTo>
                <a:lnTo>
                  <a:pt x="1132916" y="762000"/>
                </a:lnTo>
                <a:lnTo>
                  <a:pt x="1113447" y="787400"/>
                </a:lnTo>
                <a:lnTo>
                  <a:pt x="1110894" y="784618"/>
                </a:lnTo>
                <a:lnTo>
                  <a:pt x="1110894" y="787400"/>
                </a:lnTo>
                <a:lnTo>
                  <a:pt x="1098524" y="800100"/>
                </a:lnTo>
                <a:lnTo>
                  <a:pt x="1085596" y="812800"/>
                </a:lnTo>
                <a:lnTo>
                  <a:pt x="1072184" y="825500"/>
                </a:lnTo>
                <a:lnTo>
                  <a:pt x="1058379" y="825500"/>
                </a:lnTo>
                <a:lnTo>
                  <a:pt x="935634" y="609600"/>
                </a:lnTo>
                <a:lnTo>
                  <a:pt x="1110894" y="787400"/>
                </a:lnTo>
                <a:lnTo>
                  <a:pt x="1110894" y="784618"/>
                </a:lnTo>
                <a:lnTo>
                  <a:pt x="950442" y="609600"/>
                </a:lnTo>
                <a:lnTo>
                  <a:pt x="929513" y="586765"/>
                </a:lnTo>
                <a:lnTo>
                  <a:pt x="1179474" y="698500"/>
                </a:lnTo>
                <a:lnTo>
                  <a:pt x="1179474" y="697242"/>
                </a:lnTo>
                <a:lnTo>
                  <a:pt x="951128" y="584200"/>
                </a:lnTo>
                <a:lnTo>
                  <a:pt x="925474" y="571500"/>
                </a:lnTo>
                <a:lnTo>
                  <a:pt x="927163" y="571500"/>
                </a:lnTo>
                <a:lnTo>
                  <a:pt x="927163" y="558711"/>
                </a:lnTo>
                <a:lnTo>
                  <a:pt x="926515" y="558711"/>
                </a:lnTo>
                <a:lnTo>
                  <a:pt x="1190485" y="457200"/>
                </a:lnTo>
                <a:lnTo>
                  <a:pt x="1198270" y="482600"/>
                </a:lnTo>
                <a:lnTo>
                  <a:pt x="1203820" y="508000"/>
                </a:lnTo>
                <a:lnTo>
                  <a:pt x="1207147" y="546100"/>
                </a:lnTo>
                <a:lnTo>
                  <a:pt x="1208265" y="571500"/>
                </a:lnTo>
                <a:lnTo>
                  <a:pt x="927163" y="571500"/>
                </a:lnTo>
                <a:lnTo>
                  <a:pt x="1209116" y="584200"/>
                </a:lnTo>
                <a:lnTo>
                  <a:pt x="1209116" y="503428"/>
                </a:lnTo>
                <a:lnTo>
                  <a:pt x="1204315" y="482600"/>
                </a:lnTo>
                <a:lnTo>
                  <a:pt x="1196403" y="457200"/>
                </a:lnTo>
                <a:lnTo>
                  <a:pt x="1314970" y="419100"/>
                </a:lnTo>
                <a:lnTo>
                  <a:pt x="1326565" y="457200"/>
                </a:lnTo>
                <a:lnTo>
                  <a:pt x="1334744" y="495300"/>
                </a:lnTo>
                <a:lnTo>
                  <a:pt x="1339608" y="533400"/>
                </a:lnTo>
                <a:lnTo>
                  <a:pt x="1341208" y="571500"/>
                </a:lnTo>
                <a:lnTo>
                  <a:pt x="1341208" y="460311"/>
                </a:lnTo>
                <a:lnTo>
                  <a:pt x="1337691" y="444500"/>
                </a:lnTo>
                <a:lnTo>
                  <a:pt x="1329867" y="419100"/>
                </a:lnTo>
                <a:lnTo>
                  <a:pt x="1325956" y="406400"/>
                </a:lnTo>
                <a:lnTo>
                  <a:pt x="1361528" y="393700"/>
                </a:lnTo>
                <a:lnTo>
                  <a:pt x="1367167" y="406400"/>
                </a:lnTo>
                <a:lnTo>
                  <a:pt x="1374965" y="419100"/>
                </a:lnTo>
                <a:lnTo>
                  <a:pt x="1409649" y="419100"/>
                </a:lnTo>
                <a:lnTo>
                  <a:pt x="1421218" y="406400"/>
                </a:lnTo>
                <a:lnTo>
                  <a:pt x="1428965" y="393700"/>
                </a:lnTo>
                <a:lnTo>
                  <a:pt x="1431798" y="381000"/>
                </a:lnTo>
                <a:lnTo>
                  <a:pt x="1428965" y="368300"/>
                </a:lnTo>
                <a:lnTo>
                  <a:pt x="1421218" y="355600"/>
                </a:lnTo>
                <a:lnTo>
                  <a:pt x="1409649" y="355600"/>
                </a:lnTo>
                <a:lnTo>
                  <a:pt x="1395399" y="342900"/>
                </a:lnTo>
                <a:lnTo>
                  <a:pt x="1381137" y="355600"/>
                </a:lnTo>
                <a:lnTo>
                  <a:pt x="1369568" y="355600"/>
                </a:lnTo>
                <a:lnTo>
                  <a:pt x="1361808" y="368300"/>
                </a:lnTo>
                <a:lnTo>
                  <a:pt x="1358976" y="381000"/>
                </a:lnTo>
                <a:lnTo>
                  <a:pt x="1358976" y="393700"/>
                </a:lnTo>
                <a:lnTo>
                  <a:pt x="1360665" y="393700"/>
                </a:lnTo>
                <a:lnTo>
                  <a:pt x="1325105" y="406400"/>
                </a:lnTo>
                <a:lnTo>
                  <a:pt x="1314107" y="382143"/>
                </a:lnTo>
                <a:lnTo>
                  <a:pt x="1314107" y="419100"/>
                </a:lnTo>
                <a:lnTo>
                  <a:pt x="1195578" y="457200"/>
                </a:lnTo>
                <a:lnTo>
                  <a:pt x="1189634" y="444842"/>
                </a:lnTo>
                <a:lnTo>
                  <a:pt x="1189634" y="457200"/>
                </a:lnTo>
                <a:lnTo>
                  <a:pt x="925690" y="558711"/>
                </a:lnTo>
                <a:lnTo>
                  <a:pt x="923759" y="558711"/>
                </a:lnTo>
                <a:lnTo>
                  <a:pt x="922083" y="546100"/>
                </a:lnTo>
                <a:lnTo>
                  <a:pt x="1127823" y="355600"/>
                </a:lnTo>
                <a:lnTo>
                  <a:pt x="1147013" y="381000"/>
                </a:lnTo>
                <a:lnTo>
                  <a:pt x="1163815" y="406400"/>
                </a:lnTo>
                <a:lnTo>
                  <a:pt x="1178064" y="431800"/>
                </a:lnTo>
                <a:lnTo>
                  <a:pt x="1189634" y="457200"/>
                </a:lnTo>
                <a:lnTo>
                  <a:pt x="1189634" y="444842"/>
                </a:lnTo>
                <a:lnTo>
                  <a:pt x="1183373" y="431800"/>
                </a:lnTo>
                <a:lnTo>
                  <a:pt x="1168565" y="406400"/>
                </a:lnTo>
                <a:lnTo>
                  <a:pt x="1151382" y="381000"/>
                </a:lnTo>
                <a:lnTo>
                  <a:pt x="1132052" y="355600"/>
                </a:lnTo>
                <a:lnTo>
                  <a:pt x="1224343" y="266700"/>
                </a:lnTo>
                <a:lnTo>
                  <a:pt x="1252308" y="304800"/>
                </a:lnTo>
                <a:lnTo>
                  <a:pt x="1276527" y="342900"/>
                </a:lnTo>
                <a:lnTo>
                  <a:pt x="1297101" y="368300"/>
                </a:lnTo>
                <a:lnTo>
                  <a:pt x="1314107" y="419100"/>
                </a:lnTo>
                <a:lnTo>
                  <a:pt x="1314107" y="382143"/>
                </a:lnTo>
                <a:lnTo>
                  <a:pt x="1307833" y="368300"/>
                </a:lnTo>
                <a:lnTo>
                  <a:pt x="1286586" y="330200"/>
                </a:lnTo>
                <a:lnTo>
                  <a:pt x="1261529" y="292100"/>
                </a:lnTo>
                <a:lnTo>
                  <a:pt x="1242377" y="266700"/>
                </a:lnTo>
                <a:lnTo>
                  <a:pt x="1232814" y="254000"/>
                </a:lnTo>
                <a:lnTo>
                  <a:pt x="1260767" y="228600"/>
                </a:lnTo>
                <a:lnTo>
                  <a:pt x="1266164" y="241300"/>
                </a:lnTo>
                <a:lnTo>
                  <a:pt x="1300429" y="241300"/>
                </a:lnTo>
                <a:lnTo>
                  <a:pt x="1311998" y="228600"/>
                </a:lnTo>
                <a:lnTo>
                  <a:pt x="1319745" y="215900"/>
                </a:lnTo>
                <a:lnTo>
                  <a:pt x="1322578" y="203200"/>
                </a:lnTo>
                <a:lnTo>
                  <a:pt x="1319745" y="190500"/>
                </a:lnTo>
                <a:lnTo>
                  <a:pt x="1311998" y="177800"/>
                </a:lnTo>
                <a:lnTo>
                  <a:pt x="1300429" y="177800"/>
                </a:lnTo>
                <a:lnTo>
                  <a:pt x="1286167" y="165100"/>
                </a:lnTo>
                <a:lnTo>
                  <a:pt x="1271905" y="177800"/>
                </a:lnTo>
                <a:lnTo>
                  <a:pt x="1260335" y="177800"/>
                </a:lnTo>
                <a:lnTo>
                  <a:pt x="1252575" y="190500"/>
                </a:lnTo>
                <a:lnTo>
                  <a:pt x="1249743" y="203200"/>
                </a:lnTo>
                <a:lnTo>
                  <a:pt x="1249743" y="215900"/>
                </a:lnTo>
                <a:lnTo>
                  <a:pt x="1253134" y="228600"/>
                </a:lnTo>
                <a:lnTo>
                  <a:pt x="1258214" y="228600"/>
                </a:lnTo>
                <a:lnTo>
                  <a:pt x="1230274" y="254000"/>
                </a:lnTo>
                <a:lnTo>
                  <a:pt x="1221816" y="254000"/>
                </a:lnTo>
                <a:lnTo>
                  <a:pt x="1221816" y="266700"/>
                </a:lnTo>
                <a:lnTo>
                  <a:pt x="1129525" y="355600"/>
                </a:lnTo>
                <a:lnTo>
                  <a:pt x="1124432" y="350088"/>
                </a:lnTo>
                <a:lnTo>
                  <a:pt x="1124432" y="355600"/>
                </a:lnTo>
                <a:lnTo>
                  <a:pt x="918692" y="546100"/>
                </a:lnTo>
                <a:lnTo>
                  <a:pt x="913612" y="546100"/>
                </a:lnTo>
                <a:lnTo>
                  <a:pt x="1020292" y="279400"/>
                </a:lnTo>
                <a:lnTo>
                  <a:pt x="1049185" y="304800"/>
                </a:lnTo>
                <a:lnTo>
                  <a:pt x="1076172" y="317500"/>
                </a:lnTo>
                <a:lnTo>
                  <a:pt x="1101255" y="330200"/>
                </a:lnTo>
                <a:lnTo>
                  <a:pt x="1124432" y="355600"/>
                </a:lnTo>
                <a:lnTo>
                  <a:pt x="1124432" y="350088"/>
                </a:lnTo>
                <a:lnTo>
                  <a:pt x="1106081" y="330200"/>
                </a:lnTo>
                <a:lnTo>
                  <a:pt x="1080414" y="304800"/>
                </a:lnTo>
                <a:lnTo>
                  <a:pt x="1052830" y="292100"/>
                </a:lnTo>
                <a:lnTo>
                  <a:pt x="1023670" y="279400"/>
                </a:lnTo>
                <a:lnTo>
                  <a:pt x="1071930" y="165100"/>
                </a:lnTo>
                <a:lnTo>
                  <a:pt x="1109992" y="177800"/>
                </a:lnTo>
                <a:lnTo>
                  <a:pt x="1146454" y="203200"/>
                </a:lnTo>
                <a:lnTo>
                  <a:pt x="1181011" y="228600"/>
                </a:lnTo>
                <a:lnTo>
                  <a:pt x="1213345" y="254000"/>
                </a:lnTo>
                <a:lnTo>
                  <a:pt x="1221816" y="266700"/>
                </a:lnTo>
                <a:lnTo>
                  <a:pt x="1221816" y="254000"/>
                </a:lnTo>
                <a:lnTo>
                  <a:pt x="1188821" y="215900"/>
                </a:lnTo>
                <a:lnTo>
                  <a:pt x="1153439" y="190500"/>
                </a:lnTo>
                <a:lnTo>
                  <a:pt x="1115847" y="165100"/>
                </a:lnTo>
                <a:lnTo>
                  <a:pt x="1076185" y="152400"/>
                </a:lnTo>
                <a:lnTo>
                  <a:pt x="1091425" y="114300"/>
                </a:lnTo>
                <a:lnTo>
                  <a:pt x="1116685" y="114300"/>
                </a:lnTo>
                <a:lnTo>
                  <a:pt x="1128242" y="101600"/>
                </a:lnTo>
                <a:lnTo>
                  <a:pt x="1135989" y="88900"/>
                </a:lnTo>
                <a:lnTo>
                  <a:pt x="1138821" y="76200"/>
                </a:lnTo>
                <a:lnTo>
                  <a:pt x="1135989" y="63500"/>
                </a:lnTo>
                <a:lnTo>
                  <a:pt x="1128242" y="50800"/>
                </a:lnTo>
                <a:lnTo>
                  <a:pt x="1116685" y="50800"/>
                </a:lnTo>
                <a:lnTo>
                  <a:pt x="1102423" y="38100"/>
                </a:lnTo>
                <a:lnTo>
                  <a:pt x="1088161" y="50800"/>
                </a:lnTo>
                <a:lnTo>
                  <a:pt x="1076591" y="50800"/>
                </a:lnTo>
                <a:lnTo>
                  <a:pt x="1068844" y="63500"/>
                </a:lnTo>
                <a:lnTo>
                  <a:pt x="1066012" y="76200"/>
                </a:lnTo>
                <a:lnTo>
                  <a:pt x="1067676" y="88900"/>
                </a:lnTo>
                <a:lnTo>
                  <a:pt x="1072261" y="101600"/>
                </a:lnTo>
                <a:lnTo>
                  <a:pt x="1079233" y="101600"/>
                </a:lnTo>
                <a:lnTo>
                  <a:pt x="1088034" y="114300"/>
                </a:lnTo>
                <a:lnTo>
                  <a:pt x="1072794" y="152400"/>
                </a:lnTo>
                <a:lnTo>
                  <a:pt x="1067714" y="150647"/>
                </a:lnTo>
                <a:lnTo>
                  <a:pt x="1067714" y="165100"/>
                </a:lnTo>
                <a:lnTo>
                  <a:pt x="1019454" y="279400"/>
                </a:lnTo>
                <a:lnTo>
                  <a:pt x="994714" y="266700"/>
                </a:lnTo>
                <a:lnTo>
                  <a:pt x="968857" y="266700"/>
                </a:lnTo>
                <a:lnTo>
                  <a:pt x="942047" y="254000"/>
                </a:lnTo>
                <a:lnTo>
                  <a:pt x="915301" y="254000"/>
                </a:lnTo>
                <a:lnTo>
                  <a:pt x="942149" y="266700"/>
                </a:lnTo>
                <a:lnTo>
                  <a:pt x="968121" y="266700"/>
                </a:lnTo>
                <a:lnTo>
                  <a:pt x="993292" y="279400"/>
                </a:lnTo>
                <a:lnTo>
                  <a:pt x="1017765" y="279400"/>
                </a:lnTo>
                <a:lnTo>
                  <a:pt x="910221" y="546100"/>
                </a:lnTo>
                <a:lnTo>
                  <a:pt x="905979" y="546100"/>
                </a:lnTo>
                <a:lnTo>
                  <a:pt x="915301" y="254000"/>
                </a:lnTo>
                <a:lnTo>
                  <a:pt x="914450" y="254000"/>
                </a:lnTo>
                <a:lnTo>
                  <a:pt x="918692" y="127000"/>
                </a:lnTo>
                <a:lnTo>
                  <a:pt x="957097" y="127000"/>
                </a:lnTo>
                <a:lnTo>
                  <a:pt x="1031684" y="152400"/>
                </a:lnTo>
                <a:lnTo>
                  <a:pt x="1067714" y="165100"/>
                </a:lnTo>
                <a:lnTo>
                  <a:pt x="1067714" y="150647"/>
                </a:lnTo>
                <a:lnTo>
                  <a:pt x="1035989" y="139700"/>
                </a:lnTo>
                <a:lnTo>
                  <a:pt x="998067" y="127000"/>
                </a:lnTo>
                <a:lnTo>
                  <a:pt x="959192" y="127000"/>
                </a:lnTo>
                <a:lnTo>
                  <a:pt x="919530" y="114300"/>
                </a:lnTo>
                <a:lnTo>
                  <a:pt x="921219" y="63500"/>
                </a:lnTo>
                <a:lnTo>
                  <a:pt x="936345" y="63500"/>
                </a:lnTo>
                <a:lnTo>
                  <a:pt x="947902" y="50800"/>
                </a:lnTo>
                <a:lnTo>
                  <a:pt x="955649" y="38100"/>
                </a:lnTo>
                <a:lnTo>
                  <a:pt x="958481" y="25400"/>
                </a:lnTo>
                <a:lnTo>
                  <a:pt x="955649" y="12700"/>
                </a:lnTo>
                <a:lnTo>
                  <a:pt x="947902" y="0"/>
                </a:lnTo>
                <a:lnTo>
                  <a:pt x="896251" y="0"/>
                </a:lnTo>
                <a:lnTo>
                  <a:pt x="888492" y="12700"/>
                </a:lnTo>
                <a:lnTo>
                  <a:pt x="885659" y="25400"/>
                </a:lnTo>
                <a:lnTo>
                  <a:pt x="888047" y="38100"/>
                </a:lnTo>
                <a:lnTo>
                  <a:pt x="894651" y="50800"/>
                </a:lnTo>
                <a:lnTo>
                  <a:pt x="904595" y="63500"/>
                </a:lnTo>
                <a:lnTo>
                  <a:pt x="917003" y="63500"/>
                </a:lnTo>
                <a:lnTo>
                  <a:pt x="915301" y="114300"/>
                </a:lnTo>
                <a:lnTo>
                  <a:pt x="914450" y="114300"/>
                </a:lnTo>
                <a:lnTo>
                  <a:pt x="914450" y="127000"/>
                </a:lnTo>
                <a:lnTo>
                  <a:pt x="910221" y="254000"/>
                </a:lnTo>
                <a:lnTo>
                  <a:pt x="909370" y="254000"/>
                </a:lnTo>
                <a:lnTo>
                  <a:pt x="900899" y="546100"/>
                </a:lnTo>
                <a:lnTo>
                  <a:pt x="899198" y="546100"/>
                </a:lnTo>
                <a:lnTo>
                  <a:pt x="899198" y="596900"/>
                </a:lnTo>
                <a:lnTo>
                  <a:pt x="889901" y="876300"/>
                </a:lnTo>
                <a:lnTo>
                  <a:pt x="890739" y="876300"/>
                </a:lnTo>
                <a:lnTo>
                  <a:pt x="886510" y="1003300"/>
                </a:lnTo>
                <a:lnTo>
                  <a:pt x="848106" y="1003300"/>
                </a:lnTo>
                <a:lnTo>
                  <a:pt x="810412" y="990600"/>
                </a:lnTo>
                <a:lnTo>
                  <a:pt x="773518" y="990600"/>
                </a:lnTo>
                <a:lnTo>
                  <a:pt x="737489" y="977900"/>
                </a:lnTo>
                <a:lnTo>
                  <a:pt x="785749" y="850900"/>
                </a:lnTo>
                <a:lnTo>
                  <a:pt x="810501" y="863600"/>
                </a:lnTo>
                <a:lnTo>
                  <a:pt x="836345" y="876300"/>
                </a:lnTo>
                <a:lnTo>
                  <a:pt x="863066" y="876300"/>
                </a:lnTo>
                <a:lnTo>
                  <a:pt x="837095" y="863600"/>
                </a:lnTo>
                <a:lnTo>
                  <a:pt x="811911" y="863600"/>
                </a:lnTo>
                <a:lnTo>
                  <a:pt x="787450" y="850900"/>
                </a:lnTo>
                <a:lnTo>
                  <a:pt x="894981" y="584200"/>
                </a:lnTo>
                <a:lnTo>
                  <a:pt x="896670" y="596900"/>
                </a:lnTo>
                <a:lnTo>
                  <a:pt x="899198" y="596900"/>
                </a:lnTo>
                <a:lnTo>
                  <a:pt x="899198" y="546100"/>
                </a:lnTo>
                <a:lnTo>
                  <a:pt x="895819" y="546100"/>
                </a:lnTo>
                <a:lnTo>
                  <a:pt x="892429" y="536486"/>
                </a:lnTo>
                <a:lnTo>
                  <a:pt x="892429" y="546100"/>
                </a:lnTo>
                <a:lnTo>
                  <a:pt x="891590" y="546100"/>
                </a:lnTo>
                <a:lnTo>
                  <a:pt x="891590" y="584200"/>
                </a:lnTo>
                <a:lnTo>
                  <a:pt x="784898" y="850900"/>
                </a:lnTo>
                <a:lnTo>
                  <a:pt x="781507" y="850900"/>
                </a:lnTo>
                <a:lnTo>
                  <a:pt x="733247" y="977900"/>
                </a:lnTo>
                <a:lnTo>
                  <a:pt x="722452" y="965200"/>
                </a:lnTo>
                <a:lnTo>
                  <a:pt x="711657" y="965200"/>
                </a:lnTo>
                <a:lnTo>
                  <a:pt x="700862" y="952500"/>
                </a:lnTo>
                <a:lnTo>
                  <a:pt x="690067" y="952500"/>
                </a:lnTo>
                <a:lnTo>
                  <a:pt x="750189" y="838200"/>
                </a:lnTo>
                <a:lnTo>
                  <a:pt x="755269" y="838200"/>
                </a:lnTo>
                <a:lnTo>
                  <a:pt x="761949" y="825500"/>
                </a:lnTo>
                <a:lnTo>
                  <a:pt x="882357" y="596900"/>
                </a:lnTo>
                <a:lnTo>
                  <a:pt x="889038" y="584200"/>
                </a:lnTo>
                <a:lnTo>
                  <a:pt x="891590" y="584200"/>
                </a:lnTo>
                <a:lnTo>
                  <a:pt x="891590" y="546100"/>
                </a:lnTo>
                <a:lnTo>
                  <a:pt x="887349" y="546100"/>
                </a:lnTo>
                <a:lnTo>
                  <a:pt x="883958" y="542531"/>
                </a:lnTo>
                <a:lnTo>
                  <a:pt x="883958" y="546100"/>
                </a:lnTo>
                <a:lnTo>
                  <a:pt x="883132" y="546100"/>
                </a:lnTo>
                <a:lnTo>
                  <a:pt x="881443" y="558711"/>
                </a:lnTo>
                <a:lnTo>
                  <a:pt x="881430" y="584200"/>
                </a:lnTo>
                <a:lnTo>
                  <a:pt x="874661" y="590550"/>
                </a:lnTo>
                <a:lnTo>
                  <a:pt x="874661" y="596900"/>
                </a:lnTo>
                <a:lnTo>
                  <a:pt x="746798" y="825500"/>
                </a:lnTo>
                <a:lnTo>
                  <a:pt x="744270" y="823734"/>
                </a:lnTo>
                <a:lnTo>
                  <a:pt x="744270" y="838200"/>
                </a:lnTo>
                <a:lnTo>
                  <a:pt x="684136" y="952500"/>
                </a:lnTo>
                <a:lnTo>
                  <a:pt x="659358" y="927100"/>
                </a:lnTo>
                <a:lnTo>
                  <a:pt x="635774" y="914400"/>
                </a:lnTo>
                <a:lnTo>
                  <a:pt x="613295" y="901700"/>
                </a:lnTo>
                <a:lnTo>
                  <a:pt x="591832" y="876300"/>
                </a:lnTo>
                <a:lnTo>
                  <a:pt x="583399" y="863600"/>
                </a:lnTo>
                <a:lnTo>
                  <a:pt x="675690" y="787400"/>
                </a:lnTo>
                <a:lnTo>
                  <a:pt x="691400" y="800100"/>
                </a:lnTo>
                <a:lnTo>
                  <a:pt x="708063" y="812800"/>
                </a:lnTo>
                <a:lnTo>
                  <a:pt x="725690" y="825500"/>
                </a:lnTo>
                <a:lnTo>
                  <a:pt x="744270" y="838200"/>
                </a:lnTo>
                <a:lnTo>
                  <a:pt x="744270" y="823734"/>
                </a:lnTo>
                <a:lnTo>
                  <a:pt x="728726" y="812800"/>
                </a:lnTo>
                <a:lnTo>
                  <a:pt x="711454" y="800100"/>
                </a:lnTo>
                <a:lnTo>
                  <a:pt x="695121" y="787400"/>
                </a:lnTo>
                <a:lnTo>
                  <a:pt x="679907" y="774700"/>
                </a:lnTo>
                <a:lnTo>
                  <a:pt x="874661" y="596900"/>
                </a:lnTo>
                <a:lnTo>
                  <a:pt x="874661" y="590550"/>
                </a:lnTo>
                <a:lnTo>
                  <a:pt x="678218" y="774700"/>
                </a:lnTo>
                <a:lnTo>
                  <a:pt x="673138" y="767854"/>
                </a:lnTo>
                <a:lnTo>
                  <a:pt x="673138" y="774700"/>
                </a:lnTo>
                <a:lnTo>
                  <a:pt x="580847" y="863600"/>
                </a:lnTo>
                <a:lnTo>
                  <a:pt x="552767" y="838200"/>
                </a:lnTo>
                <a:lnTo>
                  <a:pt x="528345" y="800100"/>
                </a:lnTo>
                <a:lnTo>
                  <a:pt x="507746" y="762000"/>
                </a:lnTo>
                <a:lnTo>
                  <a:pt x="491096" y="723900"/>
                </a:lnTo>
                <a:lnTo>
                  <a:pt x="520738" y="711200"/>
                </a:lnTo>
                <a:lnTo>
                  <a:pt x="609638" y="673100"/>
                </a:lnTo>
                <a:lnTo>
                  <a:pt x="621817" y="698500"/>
                </a:lnTo>
                <a:lnTo>
                  <a:pt x="636612" y="736600"/>
                </a:lnTo>
                <a:lnTo>
                  <a:pt x="653808" y="749300"/>
                </a:lnTo>
                <a:lnTo>
                  <a:pt x="673138" y="774700"/>
                </a:lnTo>
                <a:lnTo>
                  <a:pt x="673138" y="767854"/>
                </a:lnTo>
                <a:lnTo>
                  <a:pt x="659396" y="749300"/>
                </a:lnTo>
                <a:lnTo>
                  <a:pt x="642556" y="723900"/>
                </a:lnTo>
                <a:lnTo>
                  <a:pt x="628091" y="698500"/>
                </a:lnTo>
                <a:lnTo>
                  <a:pt x="616407" y="673100"/>
                </a:lnTo>
                <a:lnTo>
                  <a:pt x="880567" y="571500"/>
                </a:lnTo>
                <a:lnTo>
                  <a:pt x="881430" y="584200"/>
                </a:lnTo>
                <a:lnTo>
                  <a:pt x="881430" y="558711"/>
                </a:lnTo>
                <a:lnTo>
                  <a:pt x="880402" y="558711"/>
                </a:lnTo>
                <a:lnTo>
                  <a:pt x="879551" y="558292"/>
                </a:lnTo>
                <a:lnTo>
                  <a:pt x="879551" y="558711"/>
                </a:lnTo>
                <a:lnTo>
                  <a:pt x="878878" y="558711"/>
                </a:lnTo>
                <a:lnTo>
                  <a:pt x="878878" y="571500"/>
                </a:lnTo>
                <a:lnTo>
                  <a:pt x="614718" y="673100"/>
                </a:lnTo>
                <a:lnTo>
                  <a:pt x="606933" y="647700"/>
                </a:lnTo>
                <a:lnTo>
                  <a:pt x="601370" y="622300"/>
                </a:lnTo>
                <a:lnTo>
                  <a:pt x="598030" y="596900"/>
                </a:lnTo>
                <a:lnTo>
                  <a:pt x="596925" y="571500"/>
                </a:lnTo>
                <a:lnTo>
                  <a:pt x="596087" y="558800"/>
                </a:lnTo>
                <a:lnTo>
                  <a:pt x="878039" y="571500"/>
                </a:lnTo>
                <a:lnTo>
                  <a:pt x="878878" y="571500"/>
                </a:lnTo>
                <a:lnTo>
                  <a:pt x="878878" y="558711"/>
                </a:lnTo>
                <a:lnTo>
                  <a:pt x="596087" y="558711"/>
                </a:lnTo>
                <a:lnTo>
                  <a:pt x="598766" y="520700"/>
                </a:lnTo>
                <a:lnTo>
                  <a:pt x="604227" y="495300"/>
                </a:lnTo>
                <a:lnTo>
                  <a:pt x="612394" y="469900"/>
                </a:lnTo>
                <a:lnTo>
                  <a:pt x="623189" y="444500"/>
                </a:lnTo>
                <a:lnTo>
                  <a:pt x="879551" y="558711"/>
                </a:lnTo>
                <a:lnTo>
                  <a:pt x="879551" y="558292"/>
                </a:lnTo>
                <a:lnTo>
                  <a:pt x="650443" y="444500"/>
                </a:lnTo>
                <a:lnTo>
                  <a:pt x="624878" y="431800"/>
                </a:lnTo>
                <a:lnTo>
                  <a:pt x="638175" y="406400"/>
                </a:lnTo>
                <a:lnTo>
                  <a:pt x="653770" y="381000"/>
                </a:lnTo>
                <a:lnTo>
                  <a:pt x="671423" y="368300"/>
                </a:lnTo>
                <a:lnTo>
                  <a:pt x="690905" y="342900"/>
                </a:lnTo>
                <a:lnTo>
                  <a:pt x="883958" y="546100"/>
                </a:lnTo>
                <a:lnTo>
                  <a:pt x="883958" y="542531"/>
                </a:lnTo>
                <a:lnTo>
                  <a:pt x="694296" y="342900"/>
                </a:lnTo>
                <a:lnTo>
                  <a:pt x="717600" y="317500"/>
                </a:lnTo>
                <a:lnTo>
                  <a:pt x="742886" y="304800"/>
                </a:lnTo>
                <a:lnTo>
                  <a:pt x="769912" y="292100"/>
                </a:lnTo>
                <a:lnTo>
                  <a:pt x="798436" y="279400"/>
                </a:lnTo>
                <a:lnTo>
                  <a:pt x="892429" y="546100"/>
                </a:lnTo>
                <a:lnTo>
                  <a:pt x="892429" y="536486"/>
                </a:lnTo>
                <a:lnTo>
                  <a:pt x="801827" y="279400"/>
                </a:lnTo>
                <a:lnTo>
                  <a:pt x="825779" y="266700"/>
                </a:lnTo>
                <a:lnTo>
                  <a:pt x="875893" y="266700"/>
                </a:lnTo>
                <a:lnTo>
                  <a:pt x="901750" y="254000"/>
                </a:lnTo>
                <a:lnTo>
                  <a:pt x="849363" y="254000"/>
                </a:lnTo>
                <a:lnTo>
                  <a:pt x="824242" y="266700"/>
                </a:lnTo>
                <a:lnTo>
                  <a:pt x="800138" y="266700"/>
                </a:lnTo>
                <a:lnTo>
                  <a:pt x="796747" y="257543"/>
                </a:lnTo>
                <a:lnTo>
                  <a:pt x="796747" y="266700"/>
                </a:lnTo>
                <a:lnTo>
                  <a:pt x="767588" y="279400"/>
                </a:lnTo>
                <a:lnTo>
                  <a:pt x="739927" y="304800"/>
                </a:lnTo>
                <a:lnTo>
                  <a:pt x="714006" y="317500"/>
                </a:lnTo>
                <a:lnTo>
                  <a:pt x="690067" y="342900"/>
                </a:lnTo>
                <a:lnTo>
                  <a:pt x="686689" y="338937"/>
                </a:lnTo>
                <a:lnTo>
                  <a:pt x="686689" y="342900"/>
                </a:lnTo>
                <a:lnTo>
                  <a:pt x="666699" y="355600"/>
                </a:lnTo>
                <a:lnTo>
                  <a:pt x="648690" y="381000"/>
                </a:lnTo>
                <a:lnTo>
                  <a:pt x="632739" y="406400"/>
                </a:lnTo>
                <a:lnTo>
                  <a:pt x="618934" y="431800"/>
                </a:lnTo>
                <a:lnTo>
                  <a:pt x="618109" y="431444"/>
                </a:lnTo>
                <a:lnTo>
                  <a:pt x="618109" y="431800"/>
                </a:lnTo>
                <a:lnTo>
                  <a:pt x="607174" y="469900"/>
                </a:lnTo>
                <a:lnTo>
                  <a:pt x="598716" y="495300"/>
                </a:lnTo>
                <a:lnTo>
                  <a:pt x="592963" y="520700"/>
                </a:lnTo>
                <a:lnTo>
                  <a:pt x="590156" y="558711"/>
                </a:lnTo>
                <a:lnTo>
                  <a:pt x="589318" y="558711"/>
                </a:lnTo>
                <a:lnTo>
                  <a:pt x="589305" y="571500"/>
                </a:lnTo>
                <a:lnTo>
                  <a:pt x="590550" y="596900"/>
                </a:lnTo>
                <a:lnTo>
                  <a:pt x="594182" y="622300"/>
                </a:lnTo>
                <a:lnTo>
                  <a:pt x="600024" y="647700"/>
                </a:lnTo>
                <a:lnTo>
                  <a:pt x="607936" y="673100"/>
                </a:lnTo>
                <a:lnTo>
                  <a:pt x="489407" y="711200"/>
                </a:lnTo>
                <a:lnTo>
                  <a:pt x="478155" y="685800"/>
                </a:lnTo>
                <a:lnTo>
                  <a:pt x="469925" y="647700"/>
                </a:lnTo>
                <a:lnTo>
                  <a:pt x="464870" y="609600"/>
                </a:lnTo>
                <a:lnTo>
                  <a:pt x="463143" y="571500"/>
                </a:lnTo>
                <a:lnTo>
                  <a:pt x="463143" y="558711"/>
                </a:lnTo>
                <a:lnTo>
                  <a:pt x="589318" y="558711"/>
                </a:lnTo>
                <a:lnTo>
                  <a:pt x="464007" y="546100"/>
                </a:lnTo>
                <a:lnTo>
                  <a:pt x="467474" y="508000"/>
                </a:lnTo>
                <a:lnTo>
                  <a:pt x="475221" y="469900"/>
                </a:lnTo>
                <a:lnTo>
                  <a:pt x="487095" y="419100"/>
                </a:lnTo>
                <a:lnTo>
                  <a:pt x="502932" y="381000"/>
                </a:lnTo>
                <a:lnTo>
                  <a:pt x="618109" y="431800"/>
                </a:lnTo>
                <a:lnTo>
                  <a:pt x="618109" y="431444"/>
                </a:lnTo>
                <a:lnTo>
                  <a:pt x="503796" y="381000"/>
                </a:lnTo>
                <a:lnTo>
                  <a:pt x="521716" y="342900"/>
                </a:lnTo>
                <a:lnTo>
                  <a:pt x="542417" y="317500"/>
                </a:lnTo>
                <a:lnTo>
                  <a:pt x="565823" y="279400"/>
                </a:lnTo>
                <a:lnTo>
                  <a:pt x="591832" y="254000"/>
                </a:lnTo>
                <a:lnTo>
                  <a:pt x="600303" y="254000"/>
                </a:lnTo>
                <a:lnTo>
                  <a:pt x="686689" y="342900"/>
                </a:lnTo>
                <a:lnTo>
                  <a:pt x="686689" y="338937"/>
                </a:lnTo>
                <a:lnTo>
                  <a:pt x="614489" y="254000"/>
                </a:lnTo>
                <a:lnTo>
                  <a:pt x="603694" y="241300"/>
                </a:lnTo>
                <a:lnTo>
                  <a:pt x="638086" y="215900"/>
                </a:lnTo>
                <a:lnTo>
                  <a:pt x="674928" y="190500"/>
                </a:lnTo>
                <a:lnTo>
                  <a:pt x="713841" y="165100"/>
                </a:lnTo>
                <a:lnTo>
                  <a:pt x="754430" y="152400"/>
                </a:lnTo>
                <a:lnTo>
                  <a:pt x="796747" y="266700"/>
                </a:lnTo>
                <a:lnTo>
                  <a:pt x="796747" y="257543"/>
                </a:lnTo>
                <a:lnTo>
                  <a:pt x="757821" y="152400"/>
                </a:lnTo>
                <a:lnTo>
                  <a:pt x="793064" y="139700"/>
                </a:lnTo>
                <a:lnTo>
                  <a:pt x="828929" y="139700"/>
                </a:lnTo>
                <a:lnTo>
                  <a:pt x="865441" y="127000"/>
                </a:lnTo>
                <a:lnTo>
                  <a:pt x="914450" y="127000"/>
                </a:lnTo>
                <a:lnTo>
                  <a:pt x="914450" y="114300"/>
                </a:lnTo>
                <a:lnTo>
                  <a:pt x="864679" y="114300"/>
                </a:lnTo>
                <a:lnTo>
                  <a:pt x="827239" y="127000"/>
                </a:lnTo>
                <a:lnTo>
                  <a:pt x="790435" y="127000"/>
                </a:lnTo>
                <a:lnTo>
                  <a:pt x="754430" y="139700"/>
                </a:lnTo>
                <a:lnTo>
                  <a:pt x="740029" y="101600"/>
                </a:lnTo>
                <a:lnTo>
                  <a:pt x="749312" y="101600"/>
                </a:lnTo>
                <a:lnTo>
                  <a:pt x="756539" y="88900"/>
                </a:lnTo>
                <a:lnTo>
                  <a:pt x="761225" y="76200"/>
                </a:lnTo>
                <a:lnTo>
                  <a:pt x="762901" y="63500"/>
                </a:lnTo>
                <a:lnTo>
                  <a:pt x="760069" y="50800"/>
                </a:lnTo>
                <a:lnTo>
                  <a:pt x="752309" y="38100"/>
                </a:lnTo>
                <a:lnTo>
                  <a:pt x="740740" y="38100"/>
                </a:lnTo>
                <a:lnTo>
                  <a:pt x="726478" y="25400"/>
                </a:lnTo>
                <a:lnTo>
                  <a:pt x="712216" y="38100"/>
                </a:lnTo>
                <a:lnTo>
                  <a:pt x="700646" y="38100"/>
                </a:lnTo>
                <a:lnTo>
                  <a:pt x="692899" y="50800"/>
                </a:lnTo>
                <a:lnTo>
                  <a:pt x="690067" y="63500"/>
                </a:lnTo>
                <a:lnTo>
                  <a:pt x="692899" y="76200"/>
                </a:lnTo>
                <a:lnTo>
                  <a:pt x="700646" y="88900"/>
                </a:lnTo>
                <a:lnTo>
                  <a:pt x="712216" y="101600"/>
                </a:lnTo>
                <a:lnTo>
                  <a:pt x="736638" y="101600"/>
                </a:lnTo>
                <a:lnTo>
                  <a:pt x="751039" y="139700"/>
                </a:lnTo>
                <a:lnTo>
                  <a:pt x="709206" y="165100"/>
                </a:lnTo>
                <a:lnTo>
                  <a:pt x="669112" y="177800"/>
                </a:lnTo>
                <a:lnTo>
                  <a:pt x="631240" y="203200"/>
                </a:lnTo>
                <a:lnTo>
                  <a:pt x="596087" y="241300"/>
                </a:lnTo>
                <a:lnTo>
                  <a:pt x="568985" y="203200"/>
                </a:lnTo>
                <a:lnTo>
                  <a:pt x="575881" y="203200"/>
                </a:lnTo>
                <a:lnTo>
                  <a:pt x="577697" y="190500"/>
                </a:lnTo>
                <a:lnTo>
                  <a:pt x="578319" y="190500"/>
                </a:lnTo>
                <a:lnTo>
                  <a:pt x="575475" y="165100"/>
                </a:lnTo>
                <a:lnTo>
                  <a:pt x="567728" y="165100"/>
                </a:lnTo>
                <a:lnTo>
                  <a:pt x="556158" y="152400"/>
                </a:lnTo>
                <a:lnTo>
                  <a:pt x="527621" y="152400"/>
                </a:lnTo>
                <a:lnTo>
                  <a:pt x="516064" y="165100"/>
                </a:lnTo>
                <a:lnTo>
                  <a:pt x="508317" y="165100"/>
                </a:lnTo>
                <a:lnTo>
                  <a:pt x="505485" y="190500"/>
                </a:lnTo>
                <a:lnTo>
                  <a:pt x="508317" y="203200"/>
                </a:lnTo>
                <a:lnTo>
                  <a:pt x="516064" y="215900"/>
                </a:lnTo>
                <a:lnTo>
                  <a:pt x="565594" y="215900"/>
                </a:lnTo>
                <a:lnTo>
                  <a:pt x="592696" y="241300"/>
                </a:lnTo>
                <a:lnTo>
                  <a:pt x="586778" y="241300"/>
                </a:lnTo>
                <a:lnTo>
                  <a:pt x="583399" y="254000"/>
                </a:lnTo>
                <a:lnTo>
                  <a:pt x="556387" y="279400"/>
                </a:lnTo>
                <a:lnTo>
                  <a:pt x="532472" y="304800"/>
                </a:lnTo>
                <a:lnTo>
                  <a:pt x="511581" y="342900"/>
                </a:lnTo>
                <a:lnTo>
                  <a:pt x="493636" y="381000"/>
                </a:lnTo>
                <a:lnTo>
                  <a:pt x="476694" y="368300"/>
                </a:lnTo>
                <a:lnTo>
                  <a:pt x="459752" y="355600"/>
                </a:lnTo>
                <a:lnTo>
                  <a:pt x="461454" y="355600"/>
                </a:lnTo>
                <a:lnTo>
                  <a:pt x="461454" y="342900"/>
                </a:lnTo>
                <a:lnTo>
                  <a:pt x="458622" y="330200"/>
                </a:lnTo>
                <a:lnTo>
                  <a:pt x="450875" y="317500"/>
                </a:lnTo>
                <a:lnTo>
                  <a:pt x="399224" y="317500"/>
                </a:lnTo>
                <a:lnTo>
                  <a:pt x="391477" y="330200"/>
                </a:lnTo>
                <a:lnTo>
                  <a:pt x="388645" y="342900"/>
                </a:lnTo>
                <a:lnTo>
                  <a:pt x="391477" y="368300"/>
                </a:lnTo>
                <a:lnTo>
                  <a:pt x="399224" y="381000"/>
                </a:lnTo>
                <a:lnTo>
                  <a:pt x="444728" y="381000"/>
                </a:lnTo>
                <a:lnTo>
                  <a:pt x="452437" y="368300"/>
                </a:lnTo>
                <a:lnTo>
                  <a:pt x="458063" y="368300"/>
                </a:lnTo>
                <a:lnTo>
                  <a:pt x="491934" y="381000"/>
                </a:lnTo>
                <a:lnTo>
                  <a:pt x="475602" y="419100"/>
                </a:lnTo>
                <a:lnTo>
                  <a:pt x="463473" y="457200"/>
                </a:lnTo>
                <a:lnTo>
                  <a:pt x="455625" y="508000"/>
                </a:lnTo>
                <a:lnTo>
                  <a:pt x="452145" y="546100"/>
                </a:lnTo>
                <a:lnTo>
                  <a:pt x="408114" y="546100"/>
                </a:lnTo>
                <a:lnTo>
                  <a:pt x="451853" y="558711"/>
                </a:lnTo>
                <a:lnTo>
                  <a:pt x="452145" y="558711"/>
                </a:lnTo>
                <a:lnTo>
                  <a:pt x="452145" y="571500"/>
                </a:lnTo>
                <a:lnTo>
                  <a:pt x="453885" y="609600"/>
                </a:lnTo>
                <a:lnTo>
                  <a:pt x="459028" y="647700"/>
                </a:lnTo>
                <a:lnTo>
                  <a:pt x="467499" y="685800"/>
                </a:lnTo>
                <a:lnTo>
                  <a:pt x="479247" y="723900"/>
                </a:lnTo>
                <a:lnTo>
                  <a:pt x="443674" y="736600"/>
                </a:lnTo>
                <a:lnTo>
                  <a:pt x="438023" y="723900"/>
                </a:lnTo>
                <a:lnTo>
                  <a:pt x="430225" y="723900"/>
                </a:lnTo>
                <a:lnTo>
                  <a:pt x="420700" y="711200"/>
                </a:lnTo>
                <a:lnTo>
                  <a:pt x="395541" y="711200"/>
                </a:lnTo>
                <a:lnTo>
                  <a:pt x="383984" y="723900"/>
                </a:lnTo>
                <a:lnTo>
                  <a:pt x="376237" y="736600"/>
                </a:lnTo>
                <a:lnTo>
                  <a:pt x="373405" y="749300"/>
                </a:lnTo>
                <a:lnTo>
                  <a:pt x="376237" y="762000"/>
                </a:lnTo>
                <a:lnTo>
                  <a:pt x="383984" y="774700"/>
                </a:lnTo>
                <a:lnTo>
                  <a:pt x="395541" y="787400"/>
                </a:lnTo>
                <a:lnTo>
                  <a:pt x="424065" y="787400"/>
                </a:lnTo>
                <a:lnTo>
                  <a:pt x="435622" y="774700"/>
                </a:lnTo>
                <a:lnTo>
                  <a:pt x="443382" y="762000"/>
                </a:lnTo>
                <a:lnTo>
                  <a:pt x="446201" y="749300"/>
                </a:lnTo>
                <a:lnTo>
                  <a:pt x="445376" y="736600"/>
                </a:lnTo>
                <a:lnTo>
                  <a:pt x="444512" y="736600"/>
                </a:lnTo>
                <a:lnTo>
                  <a:pt x="480085" y="723900"/>
                </a:lnTo>
                <a:lnTo>
                  <a:pt x="497357" y="762000"/>
                </a:lnTo>
                <a:lnTo>
                  <a:pt x="518604" y="800100"/>
                </a:lnTo>
                <a:lnTo>
                  <a:pt x="543661" y="838200"/>
                </a:lnTo>
                <a:lnTo>
                  <a:pt x="572376" y="876300"/>
                </a:lnTo>
                <a:lnTo>
                  <a:pt x="544436" y="901700"/>
                </a:lnTo>
                <a:lnTo>
                  <a:pt x="539038" y="889000"/>
                </a:lnTo>
                <a:lnTo>
                  <a:pt x="504774" y="889000"/>
                </a:lnTo>
                <a:lnTo>
                  <a:pt x="493217" y="901700"/>
                </a:lnTo>
                <a:lnTo>
                  <a:pt x="485457" y="914400"/>
                </a:lnTo>
                <a:lnTo>
                  <a:pt x="482638" y="927100"/>
                </a:lnTo>
                <a:lnTo>
                  <a:pt x="485457" y="939800"/>
                </a:lnTo>
                <a:lnTo>
                  <a:pt x="493217" y="952500"/>
                </a:lnTo>
                <a:lnTo>
                  <a:pt x="504774" y="952500"/>
                </a:lnTo>
                <a:lnTo>
                  <a:pt x="519036" y="965200"/>
                </a:lnTo>
                <a:lnTo>
                  <a:pt x="533298" y="952500"/>
                </a:lnTo>
                <a:lnTo>
                  <a:pt x="544855" y="952500"/>
                </a:lnTo>
                <a:lnTo>
                  <a:pt x="552602" y="939800"/>
                </a:lnTo>
                <a:lnTo>
                  <a:pt x="555434" y="927100"/>
                </a:lnTo>
                <a:lnTo>
                  <a:pt x="555434" y="914400"/>
                </a:lnTo>
                <a:lnTo>
                  <a:pt x="552043" y="914400"/>
                </a:lnTo>
                <a:lnTo>
                  <a:pt x="546963" y="901700"/>
                </a:lnTo>
                <a:lnTo>
                  <a:pt x="574929" y="876300"/>
                </a:lnTo>
                <a:lnTo>
                  <a:pt x="580847" y="876300"/>
                </a:lnTo>
                <a:lnTo>
                  <a:pt x="583399" y="889000"/>
                </a:lnTo>
                <a:lnTo>
                  <a:pt x="605472" y="901700"/>
                </a:lnTo>
                <a:lnTo>
                  <a:pt x="628573" y="927100"/>
                </a:lnTo>
                <a:lnTo>
                  <a:pt x="652805" y="939800"/>
                </a:lnTo>
                <a:lnTo>
                  <a:pt x="678218" y="952500"/>
                </a:lnTo>
                <a:lnTo>
                  <a:pt x="497370" y="1285074"/>
                </a:lnTo>
                <a:lnTo>
                  <a:pt x="0" y="1285074"/>
                </a:lnTo>
                <a:lnTo>
                  <a:pt x="0" y="1549882"/>
                </a:lnTo>
                <a:lnTo>
                  <a:pt x="1593380" y="1549882"/>
                </a:lnTo>
                <a:lnTo>
                  <a:pt x="1593380" y="1285074"/>
                </a:lnTo>
                <a:close/>
              </a:path>
              <a:path w="1593850" h="1550034">
                <a:moveTo>
                  <a:pt x="1593380" y="861237"/>
                </a:moveTo>
                <a:lnTo>
                  <a:pt x="1521548" y="861237"/>
                </a:lnTo>
                <a:lnTo>
                  <a:pt x="1521548" y="1090523"/>
                </a:lnTo>
                <a:lnTo>
                  <a:pt x="1593380" y="1090523"/>
                </a:lnTo>
                <a:lnTo>
                  <a:pt x="1593380" y="861237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5615292" y="5419978"/>
            <a:ext cx="828040" cy="1344930"/>
          </a:xfrm>
          <a:custGeom>
            <a:avLst/>
            <a:gdLst/>
            <a:ahLst/>
            <a:cxnLst/>
            <a:rect l="l" t="t" r="r" b="b"/>
            <a:pathLst>
              <a:path w="828039" h="1344929">
                <a:moveTo>
                  <a:pt x="827493" y="1344307"/>
                </a:moveTo>
                <a:lnTo>
                  <a:pt x="720826" y="559206"/>
                </a:lnTo>
                <a:lnTo>
                  <a:pt x="388048" y="559206"/>
                </a:lnTo>
                <a:lnTo>
                  <a:pt x="388048" y="922997"/>
                </a:lnTo>
                <a:lnTo>
                  <a:pt x="332765" y="922997"/>
                </a:lnTo>
                <a:lnTo>
                  <a:pt x="332765" y="0"/>
                </a:lnTo>
                <a:lnTo>
                  <a:pt x="0" y="0"/>
                </a:lnTo>
                <a:lnTo>
                  <a:pt x="0" y="1343456"/>
                </a:lnTo>
                <a:lnTo>
                  <a:pt x="332765" y="1343456"/>
                </a:lnTo>
                <a:lnTo>
                  <a:pt x="332765" y="1340078"/>
                </a:lnTo>
                <a:lnTo>
                  <a:pt x="388048" y="1340078"/>
                </a:lnTo>
                <a:lnTo>
                  <a:pt x="388048" y="1344307"/>
                </a:lnTo>
                <a:lnTo>
                  <a:pt x="635304" y="1344307"/>
                </a:lnTo>
                <a:lnTo>
                  <a:pt x="640397" y="1344307"/>
                </a:lnTo>
                <a:lnTo>
                  <a:pt x="827493" y="1344307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6550351" y="6584925"/>
            <a:ext cx="85090" cy="179705"/>
          </a:xfrm>
          <a:custGeom>
            <a:avLst/>
            <a:gdLst/>
            <a:ahLst/>
            <a:cxnLst/>
            <a:rect l="l" t="t" r="r" b="b"/>
            <a:pathLst>
              <a:path w="85090" h="179704">
                <a:moveTo>
                  <a:pt x="0" y="179353"/>
                </a:moveTo>
                <a:lnTo>
                  <a:pt x="84641" y="179353"/>
                </a:lnTo>
                <a:lnTo>
                  <a:pt x="84641" y="0"/>
                </a:lnTo>
                <a:lnTo>
                  <a:pt x="0" y="0"/>
                </a:lnTo>
                <a:lnTo>
                  <a:pt x="0" y="179353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5826146" y="5268540"/>
            <a:ext cx="12065" cy="365760"/>
          </a:xfrm>
          <a:custGeom>
            <a:avLst/>
            <a:gdLst/>
            <a:ahLst/>
            <a:cxnLst/>
            <a:rect l="l" t="t" r="r" b="b"/>
            <a:pathLst>
              <a:path w="12064" h="365760">
                <a:moveTo>
                  <a:pt x="11855" y="365475"/>
                </a:moveTo>
                <a:lnTo>
                  <a:pt x="0" y="365475"/>
                </a:lnTo>
                <a:lnTo>
                  <a:pt x="0" y="0"/>
                </a:lnTo>
                <a:lnTo>
                  <a:pt x="11855" y="0"/>
                </a:lnTo>
                <a:lnTo>
                  <a:pt x="11855" y="365475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6021121" y="5871755"/>
            <a:ext cx="158115" cy="167640"/>
          </a:xfrm>
          <a:custGeom>
            <a:avLst/>
            <a:gdLst/>
            <a:ahLst/>
            <a:cxnLst/>
            <a:rect l="l" t="t" r="r" b="b"/>
            <a:pathLst>
              <a:path w="158114" h="167639">
                <a:moveTo>
                  <a:pt x="157505" y="43980"/>
                </a:moveTo>
                <a:lnTo>
                  <a:pt x="139712" y="43980"/>
                </a:lnTo>
                <a:lnTo>
                  <a:pt x="139712" y="0"/>
                </a:lnTo>
                <a:lnTo>
                  <a:pt x="16929" y="0"/>
                </a:lnTo>
                <a:lnTo>
                  <a:pt x="16929" y="43980"/>
                </a:lnTo>
                <a:lnTo>
                  <a:pt x="0" y="43980"/>
                </a:lnTo>
                <a:lnTo>
                  <a:pt x="0" y="167500"/>
                </a:lnTo>
                <a:lnTo>
                  <a:pt x="157505" y="167500"/>
                </a:lnTo>
                <a:lnTo>
                  <a:pt x="157505" y="43980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6240437" y="5906439"/>
            <a:ext cx="83820" cy="95885"/>
          </a:xfrm>
          <a:custGeom>
            <a:avLst/>
            <a:gdLst/>
            <a:ahLst/>
            <a:cxnLst/>
            <a:rect l="l" t="t" r="r" b="b"/>
            <a:pathLst>
              <a:path w="83820" h="95885">
                <a:moveTo>
                  <a:pt x="30480" y="45681"/>
                </a:moveTo>
                <a:lnTo>
                  <a:pt x="0" y="45681"/>
                </a:lnTo>
                <a:lnTo>
                  <a:pt x="0" y="95592"/>
                </a:lnTo>
                <a:lnTo>
                  <a:pt x="30480" y="95592"/>
                </a:lnTo>
                <a:lnTo>
                  <a:pt x="30480" y="45681"/>
                </a:lnTo>
                <a:close/>
              </a:path>
              <a:path w="83820" h="95885">
                <a:moveTo>
                  <a:pt x="83820" y="0"/>
                </a:moveTo>
                <a:lnTo>
                  <a:pt x="40652" y="0"/>
                </a:lnTo>
                <a:lnTo>
                  <a:pt x="40652" y="95592"/>
                </a:lnTo>
                <a:lnTo>
                  <a:pt x="83820" y="95592"/>
                </a:lnTo>
                <a:lnTo>
                  <a:pt x="83820" y="0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10" name="object 110"/>
          <p:cNvGrpSpPr/>
          <p:nvPr/>
        </p:nvGrpSpPr>
        <p:grpSpPr>
          <a:xfrm>
            <a:off x="3856903" y="5645020"/>
            <a:ext cx="488950" cy="1213485"/>
            <a:chOff x="3856903" y="5645020"/>
            <a:chExt cx="488950" cy="1213485"/>
          </a:xfrm>
        </p:grpSpPr>
        <p:sp>
          <p:nvSpPr>
            <p:cNvPr id="111" name="object 111"/>
            <p:cNvSpPr/>
            <p:nvPr/>
          </p:nvSpPr>
          <p:spPr>
            <a:xfrm>
              <a:off x="3856901" y="5695784"/>
              <a:ext cx="488950" cy="1162685"/>
            </a:xfrm>
            <a:custGeom>
              <a:avLst/>
              <a:gdLst/>
              <a:ahLst/>
              <a:cxnLst/>
              <a:rect l="l" t="t" r="r" b="b"/>
              <a:pathLst>
                <a:path w="488950" h="1162684">
                  <a:moveTo>
                    <a:pt x="488556" y="0"/>
                  </a:moveTo>
                  <a:lnTo>
                    <a:pt x="0" y="0"/>
                  </a:lnTo>
                  <a:lnTo>
                    <a:pt x="0" y="35534"/>
                  </a:lnTo>
                  <a:lnTo>
                    <a:pt x="15240" y="35534"/>
                  </a:lnTo>
                  <a:lnTo>
                    <a:pt x="15240" y="48221"/>
                  </a:lnTo>
                  <a:lnTo>
                    <a:pt x="45720" y="48221"/>
                  </a:lnTo>
                  <a:lnTo>
                    <a:pt x="45720" y="215722"/>
                  </a:lnTo>
                  <a:lnTo>
                    <a:pt x="27952" y="215722"/>
                  </a:lnTo>
                  <a:lnTo>
                    <a:pt x="27952" y="228422"/>
                  </a:lnTo>
                  <a:lnTo>
                    <a:pt x="45720" y="228422"/>
                  </a:lnTo>
                  <a:lnTo>
                    <a:pt x="45720" y="390855"/>
                  </a:lnTo>
                  <a:lnTo>
                    <a:pt x="27952" y="390855"/>
                  </a:lnTo>
                  <a:lnTo>
                    <a:pt x="27952" y="403542"/>
                  </a:lnTo>
                  <a:lnTo>
                    <a:pt x="45720" y="403542"/>
                  </a:lnTo>
                  <a:lnTo>
                    <a:pt x="45720" y="565124"/>
                  </a:lnTo>
                  <a:lnTo>
                    <a:pt x="27952" y="565124"/>
                  </a:lnTo>
                  <a:lnTo>
                    <a:pt x="27952" y="577811"/>
                  </a:lnTo>
                  <a:lnTo>
                    <a:pt x="45720" y="577811"/>
                  </a:lnTo>
                  <a:lnTo>
                    <a:pt x="45720" y="740257"/>
                  </a:lnTo>
                  <a:lnTo>
                    <a:pt x="27952" y="740257"/>
                  </a:lnTo>
                  <a:lnTo>
                    <a:pt x="27952" y="752944"/>
                  </a:lnTo>
                  <a:lnTo>
                    <a:pt x="45720" y="752944"/>
                  </a:lnTo>
                  <a:lnTo>
                    <a:pt x="45720" y="915377"/>
                  </a:lnTo>
                  <a:lnTo>
                    <a:pt x="27952" y="915377"/>
                  </a:lnTo>
                  <a:lnTo>
                    <a:pt x="27952" y="928065"/>
                  </a:lnTo>
                  <a:lnTo>
                    <a:pt x="45720" y="928065"/>
                  </a:lnTo>
                  <a:lnTo>
                    <a:pt x="45720" y="1089647"/>
                  </a:lnTo>
                  <a:lnTo>
                    <a:pt x="27952" y="1089647"/>
                  </a:lnTo>
                  <a:lnTo>
                    <a:pt x="27952" y="1102347"/>
                  </a:lnTo>
                  <a:lnTo>
                    <a:pt x="45720" y="1102347"/>
                  </a:lnTo>
                  <a:lnTo>
                    <a:pt x="45720" y="1162215"/>
                  </a:lnTo>
                  <a:lnTo>
                    <a:pt x="444550" y="1162215"/>
                  </a:lnTo>
                  <a:lnTo>
                    <a:pt x="444550" y="1102347"/>
                  </a:lnTo>
                  <a:lnTo>
                    <a:pt x="461454" y="1102347"/>
                  </a:lnTo>
                  <a:lnTo>
                    <a:pt x="461454" y="1089647"/>
                  </a:lnTo>
                  <a:lnTo>
                    <a:pt x="444550" y="1089647"/>
                  </a:lnTo>
                  <a:lnTo>
                    <a:pt x="444550" y="928065"/>
                  </a:lnTo>
                  <a:lnTo>
                    <a:pt x="461454" y="928065"/>
                  </a:lnTo>
                  <a:lnTo>
                    <a:pt x="461454" y="915377"/>
                  </a:lnTo>
                  <a:lnTo>
                    <a:pt x="444550" y="915377"/>
                  </a:lnTo>
                  <a:lnTo>
                    <a:pt x="444550" y="752944"/>
                  </a:lnTo>
                  <a:lnTo>
                    <a:pt x="461454" y="752944"/>
                  </a:lnTo>
                  <a:lnTo>
                    <a:pt x="461454" y="740257"/>
                  </a:lnTo>
                  <a:lnTo>
                    <a:pt x="444550" y="740257"/>
                  </a:lnTo>
                  <a:lnTo>
                    <a:pt x="444550" y="577811"/>
                  </a:lnTo>
                  <a:lnTo>
                    <a:pt x="461454" y="577811"/>
                  </a:lnTo>
                  <a:lnTo>
                    <a:pt x="461454" y="565124"/>
                  </a:lnTo>
                  <a:lnTo>
                    <a:pt x="444550" y="565124"/>
                  </a:lnTo>
                  <a:lnTo>
                    <a:pt x="444550" y="403542"/>
                  </a:lnTo>
                  <a:lnTo>
                    <a:pt x="461454" y="403542"/>
                  </a:lnTo>
                  <a:lnTo>
                    <a:pt x="461454" y="390855"/>
                  </a:lnTo>
                  <a:lnTo>
                    <a:pt x="444550" y="390855"/>
                  </a:lnTo>
                  <a:lnTo>
                    <a:pt x="444550" y="228422"/>
                  </a:lnTo>
                  <a:lnTo>
                    <a:pt x="461454" y="228422"/>
                  </a:lnTo>
                  <a:lnTo>
                    <a:pt x="461454" y="215722"/>
                  </a:lnTo>
                  <a:lnTo>
                    <a:pt x="444550" y="215722"/>
                  </a:lnTo>
                  <a:lnTo>
                    <a:pt x="444550" y="48221"/>
                  </a:lnTo>
                  <a:lnTo>
                    <a:pt x="474179" y="48221"/>
                  </a:lnTo>
                  <a:lnTo>
                    <a:pt x="474179" y="35534"/>
                  </a:lnTo>
                  <a:lnTo>
                    <a:pt x="488556" y="35534"/>
                  </a:lnTo>
                  <a:lnTo>
                    <a:pt x="488556" y="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12"/>
            <p:cNvSpPr/>
            <p:nvPr/>
          </p:nvSpPr>
          <p:spPr>
            <a:xfrm>
              <a:off x="3938194" y="5786310"/>
              <a:ext cx="319405" cy="969644"/>
            </a:xfrm>
            <a:custGeom>
              <a:avLst/>
              <a:gdLst/>
              <a:ahLst/>
              <a:cxnLst/>
              <a:rect l="l" t="t" r="r" b="b"/>
              <a:pathLst>
                <a:path w="319404" h="969645">
                  <a:moveTo>
                    <a:pt x="41478" y="0"/>
                  </a:moveTo>
                  <a:lnTo>
                    <a:pt x="0" y="0"/>
                  </a:lnTo>
                  <a:lnTo>
                    <a:pt x="0" y="102362"/>
                  </a:lnTo>
                  <a:lnTo>
                    <a:pt x="41478" y="102362"/>
                  </a:lnTo>
                  <a:lnTo>
                    <a:pt x="41478" y="0"/>
                  </a:lnTo>
                  <a:close/>
                </a:path>
                <a:path w="319404" h="969645">
                  <a:moveTo>
                    <a:pt x="41490" y="692035"/>
                  </a:moveTo>
                  <a:lnTo>
                    <a:pt x="0" y="692035"/>
                  </a:lnTo>
                  <a:lnTo>
                    <a:pt x="0" y="794397"/>
                  </a:lnTo>
                  <a:lnTo>
                    <a:pt x="41490" y="794397"/>
                  </a:lnTo>
                  <a:lnTo>
                    <a:pt x="41490" y="692035"/>
                  </a:lnTo>
                  <a:close/>
                </a:path>
                <a:path w="319404" h="969645">
                  <a:moveTo>
                    <a:pt x="133781" y="517753"/>
                  </a:moveTo>
                  <a:lnTo>
                    <a:pt x="92290" y="517753"/>
                  </a:lnTo>
                  <a:lnTo>
                    <a:pt x="92290" y="620115"/>
                  </a:lnTo>
                  <a:lnTo>
                    <a:pt x="133781" y="620115"/>
                  </a:lnTo>
                  <a:lnTo>
                    <a:pt x="133781" y="517753"/>
                  </a:lnTo>
                  <a:close/>
                </a:path>
                <a:path w="319404" h="969645">
                  <a:moveTo>
                    <a:pt x="133781" y="167500"/>
                  </a:moveTo>
                  <a:lnTo>
                    <a:pt x="92290" y="167500"/>
                  </a:lnTo>
                  <a:lnTo>
                    <a:pt x="92290" y="269875"/>
                  </a:lnTo>
                  <a:lnTo>
                    <a:pt x="133781" y="269875"/>
                  </a:lnTo>
                  <a:lnTo>
                    <a:pt x="133781" y="167500"/>
                  </a:lnTo>
                  <a:close/>
                </a:path>
                <a:path w="319404" h="969645">
                  <a:moveTo>
                    <a:pt x="226923" y="517753"/>
                  </a:moveTo>
                  <a:lnTo>
                    <a:pt x="185420" y="517753"/>
                  </a:lnTo>
                  <a:lnTo>
                    <a:pt x="185420" y="620115"/>
                  </a:lnTo>
                  <a:lnTo>
                    <a:pt x="226923" y="620115"/>
                  </a:lnTo>
                  <a:lnTo>
                    <a:pt x="226923" y="517753"/>
                  </a:lnTo>
                  <a:close/>
                </a:path>
                <a:path w="319404" h="969645">
                  <a:moveTo>
                    <a:pt x="226936" y="867156"/>
                  </a:moveTo>
                  <a:lnTo>
                    <a:pt x="185420" y="867156"/>
                  </a:lnTo>
                  <a:lnTo>
                    <a:pt x="185420" y="969518"/>
                  </a:lnTo>
                  <a:lnTo>
                    <a:pt x="226936" y="969518"/>
                  </a:lnTo>
                  <a:lnTo>
                    <a:pt x="226936" y="867156"/>
                  </a:lnTo>
                  <a:close/>
                </a:path>
                <a:path w="319404" h="969645">
                  <a:moveTo>
                    <a:pt x="319227" y="342633"/>
                  </a:moveTo>
                  <a:lnTo>
                    <a:pt x="277736" y="342633"/>
                  </a:lnTo>
                  <a:lnTo>
                    <a:pt x="277736" y="444995"/>
                  </a:lnTo>
                  <a:lnTo>
                    <a:pt x="319227" y="444995"/>
                  </a:lnTo>
                  <a:lnTo>
                    <a:pt x="319227" y="342633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113"/>
            <p:cNvSpPr/>
            <p:nvPr/>
          </p:nvSpPr>
          <p:spPr>
            <a:xfrm>
              <a:off x="3938203" y="6827738"/>
              <a:ext cx="41910" cy="30480"/>
            </a:xfrm>
            <a:custGeom>
              <a:avLst/>
              <a:gdLst/>
              <a:ahLst/>
              <a:cxnLst/>
              <a:rect l="l" t="t" r="r" b="b"/>
              <a:pathLst>
                <a:path w="41910" h="30479">
                  <a:moveTo>
                    <a:pt x="41482" y="30261"/>
                  </a:moveTo>
                  <a:lnTo>
                    <a:pt x="0" y="30261"/>
                  </a:lnTo>
                  <a:lnTo>
                    <a:pt x="0" y="0"/>
                  </a:lnTo>
                  <a:lnTo>
                    <a:pt x="41482" y="0"/>
                  </a:lnTo>
                  <a:lnTo>
                    <a:pt x="41482" y="30261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114"/>
            <p:cNvSpPr/>
            <p:nvPr/>
          </p:nvSpPr>
          <p:spPr>
            <a:xfrm>
              <a:off x="4030485" y="6827748"/>
              <a:ext cx="197485" cy="30480"/>
            </a:xfrm>
            <a:custGeom>
              <a:avLst/>
              <a:gdLst/>
              <a:ahLst/>
              <a:cxnLst/>
              <a:rect l="l" t="t" r="r" b="b"/>
              <a:pathLst>
                <a:path w="197485" h="30479">
                  <a:moveTo>
                    <a:pt x="41490" y="0"/>
                  </a:moveTo>
                  <a:lnTo>
                    <a:pt x="0" y="0"/>
                  </a:lnTo>
                  <a:lnTo>
                    <a:pt x="0" y="30251"/>
                  </a:lnTo>
                  <a:lnTo>
                    <a:pt x="41490" y="30251"/>
                  </a:lnTo>
                  <a:lnTo>
                    <a:pt x="41490" y="0"/>
                  </a:lnTo>
                  <a:close/>
                </a:path>
                <a:path w="197485" h="30479">
                  <a:moveTo>
                    <a:pt x="197294" y="0"/>
                  </a:moveTo>
                  <a:lnTo>
                    <a:pt x="185445" y="0"/>
                  </a:lnTo>
                  <a:lnTo>
                    <a:pt x="185445" y="30251"/>
                  </a:lnTo>
                  <a:lnTo>
                    <a:pt x="197294" y="30251"/>
                  </a:lnTo>
                  <a:lnTo>
                    <a:pt x="197294" y="0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115"/>
            <p:cNvSpPr/>
            <p:nvPr/>
          </p:nvSpPr>
          <p:spPr>
            <a:xfrm>
              <a:off x="3917874" y="5645022"/>
              <a:ext cx="154305" cy="68580"/>
            </a:xfrm>
            <a:custGeom>
              <a:avLst/>
              <a:gdLst/>
              <a:ahLst/>
              <a:cxnLst/>
              <a:rect l="l" t="t" r="r" b="b"/>
              <a:pathLst>
                <a:path w="154304" h="68579">
                  <a:moveTo>
                    <a:pt x="154101" y="0"/>
                  </a:moveTo>
                  <a:lnTo>
                    <a:pt x="0" y="0"/>
                  </a:lnTo>
                  <a:lnTo>
                    <a:pt x="0" y="10998"/>
                  </a:lnTo>
                  <a:lnTo>
                    <a:pt x="9321" y="10998"/>
                  </a:lnTo>
                  <a:lnTo>
                    <a:pt x="9321" y="68529"/>
                  </a:lnTo>
                  <a:lnTo>
                    <a:pt x="144792" y="68529"/>
                  </a:lnTo>
                  <a:lnTo>
                    <a:pt x="144792" y="10998"/>
                  </a:lnTo>
                  <a:lnTo>
                    <a:pt x="154101" y="10998"/>
                  </a:lnTo>
                  <a:lnTo>
                    <a:pt x="154101" y="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6" name="object 116"/>
          <p:cNvGrpSpPr/>
          <p:nvPr/>
        </p:nvGrpSpPr>
        <p:grpSpPr>
          <a:xfrm>
            <a:off x="2775656" y="5633179"/>
            <a:ext cx="578485" cy="1224915"/>
            <a:chOff x="2775656" y="5633179"/>
            <a:chExt cx="578485" cy="1224915"/>
          </a:xfrm>
        </p:grpSpPr>
        <p:sp>
          <p:nvSpPr>
            <p:cNvPr id="117" name="object 117"/>
            <p:cNvSpPr/>
            <p:nvPr/>
          </p:nvSpPr>
          <p:spPr>
            <a:xfrm>
              <a:off x="2775648" y="5633186"/>
              <a:ext cx="578485" cy="1224915"/>
            </a:xfrm>
            <a:custGeom>
              <a:avLst/>
              <a:gdLst/>
              <a:ahLst/>
              <a:cxnLst/>
              <a:rect l="l" t="t" r="r" b="b"/>
              <a:pathLst>
                <a:path w="578485" h="1224915">
                  <a:moveTo>
                    <a:pt x="578307" y="0"/>
                  </a:moveTo>
                  <a:lnTo>
                    <a:pt x="531736" y="0"/>
                  </a:lnTo>
                  <a:lnTo>
                    <a:pt x="531736" y="30149"/>
                  </a:lnTo>
                  <a:lnTo>
                    <a:pt x="445363" y="51308"/>
                  </a:lnTo>
                  <a:lnTo>
                    <a:pt x="445363" y="32143"/>
                  </a:lnTo>
                  <a:lnTo>
                    <a:pt x="398805" y="32143"/>
                  </a:lnTo>
                  <a:lnTo>
                    <a:pt x="398805" y="62725"/>
                  </a:lnTo>
                  <a:lnTo>
                    <a:pt x="312445" y="83883"/>
                  </a:lnTo>
                  <a:lnTo>
                    <a:pt x="312445" y="61760"/>
                  </a:lnTo>
                  <a:lnTo>
                    <a:pt x="265887" y="61760"/>
                  </a:lnTo>
                  <a:lnTo>
                    <a:pt x="265887" y="95288"/>
                  </a:lnTo>
                  <a:lnTo>
                    <a:pt x="179501" y="116446"/>
                  </a:lnTo>
                  <a:lnTo>
                    <a:pt x="179501" y="98132"/>
                  </a:lnTo>
                  <a:lnTo>
                    <a:pt x="132943" y="98132"/>
                  </a:lnTo>
                  <a:lnTo>
                    <a:pt x="132943" y="127850"/>
                  </a:lnTo>
                  <a:lnTo>
                    <a:pt x="46570" y="149009"/>
                  </a:lnTo>
                  <a:lnTo>
                    <a:pt x="46570" y="132816"/>
                  </a:lnTo>
                  <a:lnTo>
                    <a:pt x="0" y="132816"/>
                  </a:lnTo>
                  <a:lnTo>
                    <a:pt x="0" y="1224813"/>
                  </a:lnTo>
                  <a:lnTo>
                    <a:pt x="22847" y="1224813"/>
                  </a:lnTo>
                  <a:lnTo>
                    <a:pt x="46570" y="1224813"/>
                  </a:lnTo>
                  <a:lnTo>
                    <a:pt x="578307" y="1224813"/>
                  </a:lnTo>
                  <a:lnTo>
                    <a:pt x="578307" y="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118"/>
            <p:cNvSpPr/>
            <p:nvPr/>
          </p:nvSpPr>
          <p:spPr>
            <a:xfrm>
              <a:off x="2834068" y="5870067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4" h="95250">
                  <a:moveTo>
                    <a:pt x="61810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810" y="94754"/>
                  </a:lnTo>
                  <a:lnTo>
                    <a:pt x="61810" y="0"/>
                  </a:lnTo>
                  <a:close/>
                </a:path>
                <a:path w="194944" h="95250">
                  <a:moveTo>
                    <a:pt x="194754" y="0"/>
                  </a:moveTo>
                  <a:lnTo>
                    <a:pt x="132943" y="0"/>
                  </a:lnTo>
                  <a:lnTo>
                    <a:pt x="132943" y="94754"/>
                  </a:lnTo>
                  <a:lnTo>
                    <a:pt x="194754" y="94754"/>
                  </a:lnTo>
                  <a:lnTo>
                    <a:pt x="194754" y="0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119"/>
            <p:cNvSpPr/>
            <p:nvPr/>
          </p:nvSpPr>
          <p:spPr>
            <a:xfrm>
              <a:off x="3099959" y="5870061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30" h="95250">
                  <a:moveTo>
                    <a:pt x="61806" y="94750"/>
                  </a:moveTo>
                  <a:lnTo>
                    <a:pt x="0" y="94750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9475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120"/>
            <p:cNvSpPr/>
            <p:nvPr/>
          </p:nvSpPr>
          <p:spPr>
            <a:xfrm>
              <a:off x="3232876" y="5870061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31" y="94750"/>
                  </a:moveTo>
                  <a:lnTo>
                    <a:pt x="0" y="94750"/>
                  </a:lnTo>
                  <a:lnTo>
                    <a:pt x="0" y="0"/>
                  </a:lnTo>
                  <a:lnTo>
                    <a:pt x="61831" y="0"/>
                  </a:lnTo>
                  <a:lnTo>
                    <a:pt x="61831" y="94750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2834068" y="6035040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4" h="95250">
                  <a:moveTo>
                    <a:pt x="61810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810" y="94754"/>
                  </a:lnTo>
                  <a:lnTo>
                    <a:pt x="61810" y="0"/>
                  </a:lnTo>
                  <a:close/>
                </a:path>
                <a:path w="194944" h="95250">
                  <a:moveTo>
                    <a:pt x="194754" y="0"/>
                  </a:moveTo>
                  <a:lnTo>
                    <a:pt x="132943" y="0"/>
                  </a:lnTo>
                  <a:lnTo>
                    <a:pt x="132943" y="94754"/>
                  </a:lnTo>
                  <a:lnTo>
                    <a:pt x="194754" y="94754"/>
                  </a:lnTo>
                  <a:lnTo>
                    <a:pt x="194754" y="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122"/>
            <p:cNvSpPr/>
            <p:nvPr/>
          </p:nvSpPr>
          <p:spPr>
            <a:xfrm>
              <a:off x="2834068" y="6035040"/>
              <a:ext cx="461009" cy="259079"/>
            </a:xfrm>
            <a:custGeom>
              <a:avLst/>
              <a:gdLst/>
              <a:ahLst/>
              <a:cxnLst/>
              <a:rect l="l" t="t" r="r" b="b"/>
              <a:pathLst>
                <a:path w="461010" h="259079">
                  <a:moveTo>
                    <a:pt x="61810" y="164122"/>
                  </a:moveTo>
                  <a:lnTo>
                    <a:pt x="0" y="164122"/>
                  </a:lnTo>
                  <a:lnTo>
                    <a:pt x="0" y="258876"/>
                  </a:lnTo>
                  <a:lnTo>
                    <a:pt x="61810" y="258876"/>
                  </a:lnTo>
                  <a:lnTo>
                    <a:pt x="61810" y="164122"/>
                  </a:lnTo>
                  <a:close/>
                </a:path>
                <a:path w="461010" h="259079">
                  <a:moveTo>
                    <a:pt x="194754" y="164122"/>
                  </a:moveTo>
                  <a:lnTo>
                    <a:pt x="132943" y="164122"/>
                  </a:lnTo>
                  <a:lnTo>
                    <a:pt x="132943" y="258876"/>
                  </a:lnTo>
                  <a:lnTo>
                    <a:pt x="194754" y="258876"/>
                  </a:lnTo>
                  <a:lnTo>
                    <a:pt x="194754" y="164122"/>
                  </a:lnTo>
                  <a:close/>
                </a:path>
                <a:path w="461010" h="259079">
                  <a:moveTo>
                    <a:pt x="327698" y="164122"/>
                  </a:moveTo>
                  <a:lnTo>
                    <a:pt x="265887" y="164122"/>
                  </a:lnTo>
                  <a:lnTo>
                    <a:pt x="265887" y="258876"/>
                  </a:lnTo>
                  <a:lnTo>
                    <a:pt x="327698" y="258876"/>
                  </a:lnTo>
                  <a:lnTo>
                    <a:pt x="327698" y="164122"/>
                  </a:lnTo>
                  <a:close/>
                </a:path>
                <a:path w="461010" h="259079">
                  <a:moveTo>
                    <a:pt x="327698" y="0"/>
                  </a:moveTo>
                  <a:lnTo>
                    <a:pt x="265887" y="0"/>
                  </a:lnTo>
                  <a:lnTo>
                    <a:pt x="265887" y="94754"/>
                  </a:lnTo>
                  <a:lnTo>
                    <a:pt x="327698" y="94754"/>
                  </a:lnTo>
                  <a:lnTo>
                    <a:pt x="327698" y="0"/>
                  </a:lnTo>
                  <a:close/>
                </a:path>
                <a:path w="461010" h="259079">
                  <a:moveTo>
                    <a:pt x="460629" y="0"/>
                  </a:moveTo>
                  <a:lnTo>
                    <a:pt x="398805" y="0"/>
                  </a:lnTo>
                  <a:lnTo>
                    <a:pt x="398805" y="94754"/>
                  </a:lnTo>
                  <a:lnTo>
                    <a:pt x="460629" y="94754"/>
                  </a:lnTo>
                  <a:lnTo>
                    <a:pt x="460629" y="0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" name="object 123"/>
            <p:cNvSpPr/>
            <p:nvPr/>
          </p:nvSpPr>
          <p:spPr>
            <a:xfrm>
              <a:off x="3232877" y="6199160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31" y="94750"/>
                  </a:moveTo>
                  <a:lnTo>
                    <a:pt x="0" y="94750"/>
                  </a:lnTo>
                  <a:lnTo>
                    <a:pt x="0" y="0"/>
                  </a:lnTo>
                  <a:lnTo>
                    <a:pt x="61831" y="0"/>
                  </a:lnTo>
                  <a:lnTo>
                    <a:pt x="61831" y="9475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2834078" y="6363286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30" h="95250">
                  <a:moveTo>
                    <a:pt x="61806" y="94750"/>
                  </a:moveTo>
                  <a:lnTo>
                    <a:pt x="0" y="94750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94750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" name="object 125"/>
            <p:cNvSpPr/>
            <p:nvPr/>
          </p:nvSpPr>
          <p:spPr>
            <a:xfrm>
              <a:off x="2967020" y="6363286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30" h="95250">
                  <a:moveTo>
                    <a:pt x="61806" y="94750"/>
                  </a:moveTo>
                  <a:lnTo>
                    <a:pt x="0" y="94750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9475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" name="object 126"/>
            <p:cNvSpPr/>
            <p:nvPr/>
          </p:nvSpPr>
          <p:spPr>
            <a:xfrm>
              <a:off x="2834068" y="6363297"/>
              <a:ext cx="461009" cy="259079"/>
            </a:xfrm>
            <a:custGeom>
              <a:avLst/>
              <a:gdLst/>
              <a:ahLst/>
              <a:cxnLst/>
              <a:rect l="l" t="t" r="r" b="b"/>
              <a:pathLst>
                <a:path w="461010" h="259079">
                  <a:moveTo>
                    <a:pt x="61810" y="164122"/>
                  </a:moveTo>
                  <a:lnTo>
                    <a:pt x="0" y="164122"/>
                  </a:lnTo>
                  <a:lnTo>
                    <a:pt x="0" y="258876"/>
                  </a:lnTo>
                  <a:lnTo>
                    <a:pt x="61810" y="258876"/>
                  </a:lnTo>
                  <a:lnTo>
                    <a:pt x="61810" y="164122"/>
                  </a:lnTo>
                  <a:close/>
                </a:path>
                <a:path w="461010" h="259079">
                  <a:moveTo>
                    <a:pt x="194754" y="164122"/>
                  </a:moveTo>
                  <a:lnTo>
                    <a:pt x="132943" y="164122"/>
                  </a:lnTo>
                  <a:lnTo>
                    <a:pt x="132943" y="258876"/>
                  </a:lnTo>
                  <a:lnTo>
                    <a:pt x="194754" y="258876"/>
                  </a:lnTo>
                  <a:lnTo>
                    <a:pt x="194754" y="164122"/>
                  </a:lnTo>
                  <a:close/>
                </a:path>
                <a:path w="461010" h="259079">
                  <a:moveTo>
                    <a:pt x="327698" y="0"/>
                  </a:moveTo>
                  <a:lnTo>
                    <a:pt x="265887" y="0"/>
                  </a:lnTo>
                  <a:lnTo>
                    <a:pt x="265887" y="94742"/>
                  </a:lnTo>
                  <a:lnTo>
                    <a:pt x="327698" y="94742"/>
                  </a:lnTo>
                  <a:lnTo>
                    <a:pt x="327698" y="0"/>
                  </a:lnTo>
                  <a:close/>
                </a:path>
                <a:path w="461010" h="259079">
                  <a:moveTo>
                    <a:pt x="460629" y="0"/>
                  </a:moveTo>
                  <a:lnTo>
                    <a:pt x="398805" y="0"/>
                  </a:lnTo>
                  <a:lnTo>
                    <a:pt x="398805" y="94742"/>
                  </a:lnTo>
                  <a:lnTo>
                    <a:pt x="460629" y="94742"/>
                  </a:lnTo>
                  <a:lnTo>
                    <a:pt x="460629" y="0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3099962" y="6527412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30" h="95250">
                  <a:moveTo>
                    <a:pt x="61806" y="94750"/>
                  </a:moveTo>
                  <a:lnTo>
                    <a:pt x="0" y="94750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9475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" name="object 128"/>
            <p:cNvSpPr/>
            <p:nvPr/>
          </p:nvSpPr>
          <p:spPr>
            <a:xfrm>
              <a:off x="3232878" y="6527413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31" y="94750"/>
                  </a:moveTo>
                  <a:lnTo>
                    <a:pt x="0" y="94750"/>
                  </a:lnTo>
                  <a:lnTo>
                    <a:pt x="0" y="0"/>
                  </a:lnTo>
                  <a:lnTo>
                    <a:pt x="61831" y="0"/>
                  </a:lnTo>
                  <a:lnTo>
                    <a:pt x="61831" y="94750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" name="object 129"/>
            <p:cNvSpPr/>
            <p:nvPr/>
          </p:nvSpPr>
          <p:spPr>
            <a:xfrm>
              <a:off x="2834068" y="6691541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4" h="95250">
                  <a:moveTo>
                    <a:pt x="61810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810" y="94754"/>
                  </a:lnTo>
                  <a:lnTo>
                    <a:pt x="61810" y="0"/>
                  </a:lnTo>
                  <a:close/>
                </a:path>
                <a:path w="194944" h="95250">
                  <a:moveTo>
                    <a:pt x="194754" y="0"/>
                  </a:moveTo>
                  <a:lnTo>
                    <a:pt x="132943" y="0"/>
                  </a:lnTo>
                  <a:lnTo>
                    <a:pt x="132943" y="94754"/>
                  </a:lnTo>
                  <a:lnTo>
                    <a:pt x="194754" y="94754"/>
                  </a:lnTo>
                  <a:lnTo>
                    <a:pt x="194754" y="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30"/>
            <p:cNvSpPr/>
            <p:nvPr/>
          </p:nvSpPr>
          <p:spPr>
            <a:xfrm>
              <a:off x="2834068" y="6691541"/>
              <a:ext cx="461009" cy="167005"/>
            </a:xfrm>
            <a:custGeom>
              <a:avLst/>
              <a:gdLst/>
              <a:ahLst/>
              <a:cxnLst/>
              <a:rect l="l" t="t" r="r" b="b"/>
              <a:pathLst>
                <a:path w="461010" h="167004">
                  <a:moveTo>
                    <a:pt x="61810" y="164122"/>
                  </a:moveTo>
                  <a:lnTo>
                    <a:pt x="0" y="164122"/>
                  </a:lnTo>
                  <a:lnTo>
                    <a:pt x="0" y="166458"/>
                  </a:lnTo>
                  <a:lnTo>
                    <a:pt x="61810" y="166458"/>
                  </a:lnTo>
                  <a:lnTo>
                    <a:pt x="61810" y="164122"/>
                  </a:lnTo>
                  <a:close/>
                </a:path>
                <a:path w="461010" h="167004">
                  <a:moveTo>
                    <a:pt x="327698" y="0"/>
                  </a:moveTo>
                  <a:lnTo>
                    <a:pt x="265887" y="0"/>
                  </a:lnTo>
                  <a:lnTo>
                    <a:pt x="265887" y="94754"/>
                  </a:lnTo>
                  <a:lnTo>
                    <a:pt x="327698" y="94754"/>
                  </a:lnTo>
                  <a:lnTo>
                    <a:pt x="327698" y="0"/>
                  </a:lnTo>
                  <a:close/>
                </a:path>
                <a:path w="461010" h="167004">
                  <a:moveTo>
                    <a:pt x="460641" y="0"/>
                  </a:moveTo>
                  <a:lnTo>
                    <a:pt x="398805" y="0"/>
                  </a:lnTo>
                  <a:lnTo>
                    <a:pt x="398805" y="94754"/>
                  </a:lnTo>
                  <a:lnTo>
                    <a:pt x="460641" y="94754"/>
                  </a:lnTo>
                  <a:lnTo>
                    <a:pt x="460641" y="0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" name="object 131"/>
            <p:cNvSpPr/>
            <p:nvPr/>
          </p:nvSpPr>
          <p:spPr>
            <a:xfrm>
              <a:off x="2967021" y="6855662"/>
              <a:ext cx="62230" cy="2540"/>
            </a:xfrm>
            <a:custGeom>
              <a:avLst/>
              <a:gdLst/>
              <a:ahLst/>
              <a:cxnLst/>
              <a:rect l="l" t="t" r="r" b="b"/>
              <a:pathLst>
                <a:path w="62230" h="2540">
                  <a:moveTo>
                    <a:pt x="61806" y="2337"/>
                  </a:moveTo>
                  <a:lnTo>
                    <a:pt x="0" y="2337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2337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" name="object 132"/>
            <p:cNvSpPr/>
            <p:nvPr/>
          </p:nvSpPr>
          <p:spPr>
            <a:xfrm>
              <a:off x="3099963" y="6855662"/>
              <a:ext cx="62230" cy="2540"/>
            </a:xfrm>
            <a:custGeom>
              <a:avLst/>
              <a:gdLst/>
              <a:ahLst/>
              <a:cxnLst/>
              <a:rect l="l" t="t" r="r" b="b"/>
              <a:pathLst>
                <a:path w="62230" h="2540">
                  <a:moveTo>
                    <a:pt x="61806" y="2337"/>
                  </a:moveTo>
                  <a:lnTo>
                    <a:pt x="0" y="2337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2337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" name="object 133"/>
            <p:cNvSpPr/>
            <p:nvPr/>
          </p:nvSpPr>
          <p:spPr>
            <a:xfrm>
              <a:off x="3232879" y="6855662"/>
              <a:ext cx="62230" cy="2540"/>
            </a:xfrm>
            <a:custGeom>
              <a:avLst/>
              <a:gdLst/>
              <a:ahLst/>
              <a:cxnLst/>
              <a:rect l="l" t="t" r="r" b="b"/>
              <a:pathLst>
                <a:path w="62229" h="2540">
                  <a:moveTo>
                    <a:pt x="61831" y="2337"/>
                  </a:moveTo>
                  <a:lnTo>
                    <a:pt x="0" y="2337"/>
                  </a:lnTo>
                  <a:lnTo>
                    <a:pt x="0" y="0"/>
                  </a:lnTo>
                  <a:lnTo>
                    <a:pt x="61831" y="0"/>
                  </a:lnTo>
                  <a:lnTo>
                    <a:pt x="61831" y="2337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4" name="object 134"/>
          <p:cNvSpPr/>
          <p:nvPr/>
        </p:nvSpPr>
        <p:spPr>
          <a:xfrm>
            <a:off x="1114374" y="5846381"/>
            <a:ext cx="379095" cy="1012190"/>
          </a:xfrm>
          <a:custGeom>
            <a:avLst/>
            <a:gdLst/>
            <a:ahLst/>
            <a:cxnLst/>
            <a:rect l="l" t="t" r="r" b="b"/>
            <a:pathLst>
              <a:path w="379094" h="1012190">
                <a:moveTo>
                  <a:pt x="378485" y="48247"/>
                </a:moveTo>
                <a:lnTo>
                  <a:pt x="155803" y="48247"/>
                </a:lnTo>
                <a:lnTo>
                  <a:pt x="155803" y="12700"/>
                </a:lnTo>
                <a:lnTo>
                  <a:pt x="168503" y="12700"/>
                </a:lnTo>
                <a:lnTo>
                  <a:pt x="168503" y="0"/>
                </a:lnTo>
                <a:lnTo>
                  <a:pt x="0" y="0"/>
                </a:lnTo>
                <a:lnTo>
                  <a:pt x="0" y="12700"/>
                </a:lnTo>
                <a:lnTo>
                  <a:pt x="13550" y="12700"/>
                </a:lnTo>
                <a:lnTo>
                  <a:pt x="13550" y="48247"/>
                </a:lnTo>
                <a:lnTo>
                  <a:pt x="13550" y="1011745"/>
                </a:lnTo>
                <a:lnTo>
                  <a:pt x="378485" y="1011745"/>
                </a:lnTo>
                <a:lnTo>
                  <a:pt x="378485" y="48247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1904376" y="6352289"/>
            <a:ext cx="313055" cy="506095"/>
          </a:xfrm>
          <a:custGeom>
            <a:avLst/>
            <a:gdLst/>
            <a:ahLst/>
            <a:cxnLst/>
            <a:rect l="l" t="t" r="r" b="b"/>
            <a:pathLst>
              <a:path w="313055" h="506095">
                <a:moveTo>
                  <a:pt x="312446" y="505710"/>
                </a:moveTo>
                <a:lnTo>
                  <a:pt x="0" y="505710"/>
                </a:lnTo>
                <a:lnTo>
                  <a:pt x="0" y="0"/>
                </a:lnTo>
                <a:lnTo>
                  <a:pt x="312446" y="0"/>
                </a:lnTo>
                <a:lnTo>
                  <a:pt x="312446" y="505710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541997" y="6168707"/>
            <a:ext cx="762635" cy="689610"/>
          </a:xfrm>
          <a:custGeom>
            <a:avLst/>
            <a:gdLst/>
            <a:ahLst/>
            <a:cxnLst/>
            <a:rect l="l" t="t" r="r" b="b"/>
            <a:pathLst>
              <a:path w="762635" h="689609">
                <a:moveTo>
                  <a:pt x="762050" y="474611"/>
                </a:moveTo>
                <a:lnTo>
                  <a:pt x="480936" y="474611"/>
                </a:lnTo>
                <a:lnTo>
                  <a:pt x="480936" y="214045"/>
                </a:lnTo>
                <a:lnTo>
                  <a:pt x="518198" y="214045"/>
                </a:lnTo>
                <a:lnTo>
                  <a:pt x="518198" y="190360"/>
                </a:lnTo>
                <a:lnTo>
                  <a:pt x="254025" y="190360"/>
                </a:lnTo>
                <a:lnTo>
                  <a:pt x="254025" y="33007"/>
                </a:lnTo>
                <a:lnTo>
                  <a:pt x="204063" y="33007"/>
                </a:lnTo>
                <a:lnTo>
                  <a:pt x="204063" y="0"/>
                </a:lnTo>
                <a:lnTo>
                  <a:pt x="91452" y="0"/>
                </a:lnTo>
                <a:lnTo>
                  <a:pt x="91452" y="33007"/>
                </a:lnTo>
                <a:lnTo>
                  <a:pt x="0" y="33007"/>
                </a:lnTo>
                <a:lnTo>
                  <a:pt x="0" y="689292"/>
                </a:lnTo>
                <a:lnTo>
                  <a:pt x="204063" y="689292"/>
                </a:lnTo>
                <a:lnTo>
                  <a:pt x="254025" y="689292"/>
                </a:lnTo>
                <a:lnTo>
                  <a:pt x="451307" y="689292"/>
                </a:lnTo>
                <a:lnTo>
                  <a:pt x="480936" y="689292"/>
                </a:lnTo>
                <a:lnTo>
                  <a:pt x="762050" y="689292"/>
                </a:lnTo>
                <a:lnTo>
                  <a:pt x="762050" y="474611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0" y="6346380"/>
            <a:ext cx="633730" cy="511809"/>
          </a:xfrm>
          <a:custGeom>
            <a:avLst/>
            <a:gdLst/>
            <a:ahLst/>
            <a:cxnLst/>
            <a:rect l="l" t="t" r="r" b="b"/>
            <a:pathLst>
              <a:path w="633730" h="511809">
                <a:moveTo>
                  <a:pt x="633437" y="417918"/>
                </a:moveTo>
                <a:lnTo>
                  <a:pt x="242265" y="417918"/>
                </a:lnTo>
                <a:lnTo>
                  <a:pt x="242265" y="0"/>
                </a:lnTo>
                <a:lnTo>
                  <a:pt x="0" y="0"/>
                </a:lnTo>
                <a:lnTo>
                  <a:pt x="0" y="511619"/>
                </a:lnTo>
                <a:lnTo>
                  <a:pt x="242252" y="511619"/>
                </a:lnTo>
                <a:lnTo>
                  <a:pt x="633437" y="511619"/>
                </a:lnTo>
                <a:lnTo>
                  <a:pt x="633437" y="417918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1672643" y="6594250"/>
            <a:ext cx="304165" cy="264160"/>
          </a:xfrm>
          <a:custGeom>
            <a:avLst/>
            <a:gdLst/>
            <a:ahLst/>
            <a:cxnLst/>
            <a:rect l="l" t="t" r="r" b="b"/>
            <a:pathLst>
              <a:path w="304164" h="264159">
                <a:moveTo>
                  <a:pt x="303703" y="263749"/>
                </a:moveTo>
                <a:lnTo>
                  <a:pt x="0" y="263749"/>
                </a:lnTo>
                <a:lnTo>
                  <a:pt x="71712" y="0"/>
                </a:lnTo>
                <a:lnTo>
                  <a:pt x="303703" y="0"/>
                </a:lnTo>
                <a:lnTo>
                  <a:pt x="303703" y="263749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2049170" y="6068885"/>
            <a:ext cx="155575" cy="401320"/>
          </a:xfrm>
          <a:custGeom>
            <a:avLst/>
            <a:gdLst/>
            <a:ahLst/>
            <a:cxnLst/>
            <a:rect l="l" t="t" r="r" b="b"/>
            <a:pathLst>
              <a:path w="155575" h="401320">
                <a:moveTo>
                  <a:pt x="154952" y="168363"/>
                </a:moveTo>
                <a:lnTo>
                  <a:pt x="74498" y="168363"/>
                </a:lnTo>
                <a:lnTo>
                  <a:pt x="74498" y="135356"/>
                </a:lnTo>
                <a:lnTo>
                  <a:pt x="66027" y="135356"/>
                </a:lnTo>
                <a:lnTo>
                  <a:pt x="66027" y="168363"/>
                </a:lnTo>
                <a:lnTo>
                  <a:pt x="40652" y="168363"/>
                </a:lnTo>
                <a:lnTo>
                  <a:pt x="40652" y="0"/>
                </a:lnTo>
                <a:lnTo>
                  <a:pt x="33870" y="0"/>
                </a:lnTo>
                <a:lnTo>
                  <a:pt x="33870" y="168363"/>
                </a:lnTo>
                <a:lnTo>
                  <a:pt x="0" y="168363"/>
                </a:lnTo>
                <a:lnTo>
                  <a:pt x="0" y="178511"/>
                </a:lnTo>
                <a:lnTo>
                  <a:pt x="20320" y="178511"/>
                </a:lnTo>
                <a:lnTo>
                  <a:pt x="20320" y="293573"/>
                </a:lnTo>
                <a:lnTo>
                  <a:pt x="33870" y="293573"/>
                </a:lnTo>
                <a:lnTo>
                  <a:pt x="33870" y="401015"/>
                </a:lnTo>
                <a:lnTo>
                  <a:pt x="40652" y="401015"/>
                </a:lnTo>
                <a:lnTo>
                  <a:pt x="40652" y="293573"/>
                </a:lnTo>
                <a:lnTo>
                  <a:pt x="66027" y="293573"/>
                </a:lnTo>
                <a:lnTo>
                  <a:pt x="66027" y="372249"/>
                </a:lnTo>
                <a:lnTo>
                  <a:pt x="74498" y="372249"/>
                </a:lnTo>
                <a:lnTo>
                  <a:pt x="74498" y="293573"/>
                </a:lnTo>
                <a:lnTo>
                  <a:pt x="137160" y="293573"/>
                </a:lnTo>
                <a:lnTo>
                  <a:pt x="137160" y="178511"/>
                </a:lnTo>
                <a:lnTo>
                  <a:pt x="154952" y="178511"/>
                </a:lnTo>
                <a:lnTo>
                  <a:pt x="154952" y="168363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2160092" y="6297307"/>
            <a:ext cx="549910" cy="560705"/>
          </a:xfrm>
          <a:custGeom>
            <a:avLst/>
            <a:gdLst/>
            <a:ahLst/>
            <a:cxnLst/>
            <a:rect l="l" t="t" r="r" b="b"/>
            <a:pathLst>
              <a:path w="549910" h="560704">
                <a:moveTo>
                  <a:pt x="549516" y="0"/>
                </a:moveTo>
                <a:lnTo>
                  <a:pt x="306501" y="0"/>
                </a:lnTo>
                <a:lnTo>
                  <a:pt x="306501" y="372249"/>
                </a:lnTo>
                <a:lnTo>
                  <a:pt x="0" y="372249"/>
                </a:lnTo>
                <a:lnTo>
                  <a:pt x="0" y="560692"/>
                </a:lnTo>
                <a:lnTo>
                  <a:pt x="306501" y="560692"/>
                </a:lnTo>
                <a:lnTo>
                  <a:pt x="378472" y="560692"/>
                </a:lnTo>
                <a:lnTo>
                  <a:pt x="549516" y="560692"/>
                </a:lnTo>
                <a:lnTo>
                  <a:pt x="549516" y="0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3294684" y="6419977"/>
            <a:ext cx="511175" cy="438150"/>
          </a:xfrm>
          <a:custGeom>
            <a:avLst/>
            <a:gdLst/>
            <a:ahLst/>
            <a:cxnLst/>
            <a:rect l="l" t="t" r="r" b="b"/>
            <a:pathLst>
              <a:path w="511175" h="438150">
                <a:moveTo>
                  <a:pt x="510578" y="0"/>
                </a:moveTo>
                <a:lnTo>
                  <a:pt x="121945" y="0"/>
                </a:lnTo>
                <a:lnTo>
                  <a:pt x="121945" y="371398"/>
                </a:lnTo>
                <a:lnTo>
                  <a:pt x="0" y="371398"/>
                </a:lnTo>
                <a:lnTo>
                  <a:pt x="0" y="438023"/>
                </a:lnTo>
                <a:lnTo>
                  <a:pt x="121945" y="438023"/>
                </a:lnTo>
                <a:lnTo>
                  <a:pt x="442861" y="438023"/>
                </a:lnTo>
                <a:lnTo>
                  <a:pt x="510578" y="438023"/>
                </a:lnTo>
                <a:lnTo>
                  <a:pt x="510578" y="0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4227779" y="6111875"/>
            <a:ext cx="804545" cy="746125"/>
          </a:xfrm>
          <a:custGeom>
            <a:avLst/>
            <a:gdLst/>
            <a:ahLst/>
            <a:cxnLst/>
            <a:rect l="l" t="t" r="r" b="b"/>
            <a:pathLst>
              <a:path w="804545" h="746125">
                <a:moveTo>
                  <a:pt x="804037" y="81775"/>
                </a:moveTo>
                <a:lnTo>
                  <a:pt x="744461" y="81775"/>
                </a:lnTo>
                <a:lnTo>
                  <a:pt x="744461" y="0"/>
                </a:lnTo>
                <a:lnTo>
                  <a:pt x="487908" y="0"/>
                </a:lnTo>
                <a:lnTo>
                  <a:pt x="487908" y="81775"/>
                </a:lnTo>
                <a:lnTo>
                  <a:pt x="403898" y="81775"/>
                </a:lnTo>
                <a:lnTo>
                  <a:pt x="403898" y="254"/>
                </a:lnTo>
                <a:lnTo>
                  <a:pt x="360730" y="254"/>
                </a:lnTo>
                <a:lnTo>
                  <a:pt x="360730" y="81775"/>
                </a:lnTo>
                <a:lnTo>
                  <a:pt x="318058" y="81775"/>
                </a:lnTo>
                <a:lnTo>
                  <a:pt x="318058" y="254"/>
                </a:lnTo>
                <a:lnTo>
                  <a:pt x="270637" y="254"/>
                </a:lnTo>
                <a:lnTo>
                  <a:pt x="270637" y="81775"/>
                </a:lnTo>
                <a:lnTo>
                  <a:pt x="171538" y="81775"/>
                </a:lnTo>
                <a:lnTo>
                  <a:pt x="171538" y="112229"/>
                </a:lnTo>
                <a:lnTo>
                  <a:pt x="186448" y="112229"/>
                </a:lnTo>
                <a:lnTo>
                  <a:pt x="186448" y="679500"/>
                </a:lnTo>
                <a:lnTo>
                  <a:pt x="0" y="679500"/>
                </a:lnTo>
                <a:lnTo>
                  <a:pt x="0" y="746125"/>
                </a:lnTo>
                <a:lnTo>
                  <a:pt x="186448" y="746125"/>
                </a:lnTo>
                <a:lnTo>
                  <a:pt x="468236" y="746125"/>
                </a:lnTo>
                <a:lnTo>
                  <a:pt x="769835" y="746125"/>
                </a:lnTo>
                <a:lnTo>
                  <a:pt x="769835" y="112229"/>
                </a:lnTo>
                <a:lnTo>
                  <a:pt x="804037" y="112229"/>
                </a:lnTo>
                <a:lnTo>
                  <a:pt x="804037" y="81775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43" name="object 143"/>
          <p:cNvGrpSpPr/>
          <p:nvPr/>
        </p:nvGrpSpPr>
        <p:grpSpPr>
          <a:xfrm>
            <a:off x="4994919" y="5603578"/>
            <a:ext cx="1974214" cy="1254760"/>
            <a:chOff x="4994919" y="5603578"/>
            <a:chExt cx="1974214" cy="1254760"/>
          </a:xfrm>
        </p:grpSpPr>
        <p:sp>
          <p:nvSpPr>
            <p:cNvPr id="144" name="object 144"/>
            <p:cNvSpPr/>
            <p:nvPr/>
          </p:nvSpPr>
          <p:spPr>
            <a:xfrm>
              <a:off x="5385955" y="5800915"/>
              <a:ext cx="488315" cy="1057275"/>
            </a:xfrm>
            <a:custGeom>
              <a:avLst/>
              <a:gdLst/>
              <a:ahLst/>
              <a:cxnLst/>
              <a:rect l="l" t="t" r="r" b="b"/>
              <a:pathLst>
                <a:path w="488314" h="1057275">
                  <a:moveTo>
                    <a:pt x="487705" y="41719"/>
                  </a:moveTo>
                  <a:lnTo>
                    <a:pt x="458927" y="41719"/>
                  </a:lnTo>
                  <a:lnTo>
                    <a:pt x="458927" y="0"/>
                  </a:lnTo>
                  <a:lnTo>
                    <a:pt x="28790" y="0"/>
                  </a:lnTo>
                  <a:lnTo>
                    <a:pt x="28790" y="41719"/>
                  </a:lnTo>
                  <a:lnTo>
                    <a:pt x="0" y="41719"/>
                  </a:lnTo>
                  <a:lnTo>
                    <a:pt x="0" y="73875"/>
                  </a:lnTo>
                  <a:lnTo>
                    <a:pt x="12687" y="73875"/>
                  </a:lnTo>
                  <a:lnTo>
                    <a:pt x="12687" y="1057084"/>
                  </a:lnTo>
                  <a:lnTo>
                    <a:pt x="474154" y="1057084"/>
                  </a:lnTo>
                  <a:lnTo>
                    <a:pt x="474154" y="73875"/>
                  </a:lnTo>
                  <a:lnTo>
                    <a:pt x="487705" y="73875"/>
                  </a:lnTo>
                  <a:lnTo>
                    <a:pt x="487705" y="41719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5" name="object 14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641905" y="5603578"/>
              <a:ext cx="170202" cy="303014"/>
            </a:xfrm>
            <a:prstGeom prst="rect">
              <a:avLst/>
            </a:prstGeom>
          </p:spPr>
        </p:pic>
        <p:sp>
          <p:nvSpPr>
            <p:cNvPr id="146" name="object 146"/>
            <p:cNvSpPr/>
            <p:nvPr/>
          </p:nvSpPr>
          <p:spPr>
            <a:xfrm>
              <a:off x="4994910" y="6062129"/>
              <a:ext cx="1974214" cy="796290"/>
            </a:xfrm>
            <a:custGeom>
              <a:avLst/>
              <a:gdLst/>
              <a:ahLst/>
              <a:cxnLst/>
              <a:rect l="l" t="t" r="r" b="b"/>
              <a:pathLst>
                <a:path w="1974215" h="796290">
                  <a:moveTo>
                    <a:pt x="448779" y="242798"/>
                  </a:moveTo>
                  <a:lnTo>
                    <a:pt x="213385" y="242798"/>
                  </a:lnTo>
                  <a:lnTo>
                    <a:pt x="213385" y="664260"/>
                  </a:lnTo>
                  <a:lnTo>
                    <a:pt x="0" y="570204"/>
                  </a:lnTo>
                  <a:lnTo>
                    <a:pt x="0" y="795870"/>
                  </a:lnTo>
                  <a:lnTo>
                    <a:pt x="213385" y="795870"/>
                  </a:lnTo>
                  <a:lnTo>
                    <a:pt x="301129" y="795870"/>
                  </a:lnTo>
                  <a:lnTo>
                    <a:pt x="448779" y="795870"/>
                  </a:lnTo>
                  <a:lnTo>
                    <a:pt x="448779" y="242798"/>
                  </a:lnTo>
                  <a:close/>
                </a:path>
                <a:path w="1974215" h="796290">
                  <a:moveTo>
                    <a:pt x="1973719" y="793546"/>
                  </a:moveTo>
                  <a:lnTo>
                    <a:pt x="1717040" y="793546"/>
                  </a:lnTo>
                  <a:lnTo>
                    <a:pt x="1663827" y="437375"/>
                  </a:lnTo>
                  <a:lnTo>
                    <a:pt x="1555432" y="437375"/>
                  </a:lnTo>
                  <a:lnTo>
                    <a:pt x="1555432" y="142125"/>
                  </a:lnTo>
                  <a:lnTo>
                    <a:pt x="1568145" y="142125"/>
                  </a:lnTo>
                  <a:lnTo>
                    <a:pt x="1568145" y="115049"/>
                  </a:lnTo>
                  <a:lnTo>
                    <a:pt x="1515643" y="115049"/>
                  </a:lnTo>
                  <a:lnTo>
                    <a:pt x="1515643" y="0"/>
                  </a:lnTo>
                  <a:lnTo>
                    <a:pt x="1508874" y="0"/>
                  </a:lnTo>
                  <a:lnTo>
                    <a:pt x="1508874" y="115049"/>
                  </a:lnTo>
                  <a:lnTo>
                    <a:pt x="1472476" y="115049"/>
                  </a:lnTo>
                  <a:lnTo>
                    <a:pt x="1472476" y="21145"/>
                  </a:lnTo>
                  <a:lnTo>
                    <a:pt x="1465694" y="21145"/>
                  </a:lnTo>
                  <a:lnTo>
                    <a:pt x="1465694" y="115049"/>
                  </a:lnTo>
                  <a:lnTo>
                    <a:pt x="1245539" y="115049"/>
                  </a:lnTo>
                  <a:lnTo>
                    <a:pt x="1245539" y="142125"/>
                  </a:lnTo>
                  <a:lnTo>
                    <a:pt x="1260779" y="142125"/>
                  </a:lnTo>
                  <a:lnTo>
                    <a:pt x="1260779" y="741946"/>
                  </a:lnTo>
                  <a:lnTo>
                    <a:pt x="1008456" y="741946"/>
                  </a:lnTo>
                  <a:lnTo>
                    <a:pt x="1008456" y="472909"/>
                  </a:lnTo>
                  <a:lnTo>
                    <a:pt x="801852" y="472909"/>
                  </a:lnTo>
                  <a:lnTo>
                    <a:pt x="801852" y="795870"/>
                  </a:lnTo>
                  <a:lnTo>
                    <a:pt x="940727" y="795870"/>
                  </a:lnTo>
                  <a:lnTo>
                    <a:pt x="1008456" y="795870"/>
                  </a:lnTo>
                  <a:lnTo>
                    <a:pt x="1973719" y="795870"/>
                  </a:lnTo>
                  <a:lnTo>
                    <a:pt x="1973719" y="793546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7" name="object 147"/>
          <p:cNvSpPr/>
          <p:nvPr/>
        </p:nvSpPr>
        <p:spPr>
          <a:xfrm>
            <a:off x="1676400" y="1309470"/>
            <a:ext cx="0" cy="5537200"/>
          </a:xfrm>
          <a:custGeom>
            <a:avLst/>
            <a:gdLst/>
            <a:ahLst/>
            <a:cxnLst/>
            <a:rect l="l" t="t" r="r" b="b"/>
            <a:pathLst>
              <a:path h="5537200">
                <a:moveTo>
                  <a:pt x="0" y="5536666"/>
                </a:moveTo>
                <a:lnTo>
                  <a:pt x="0" y="0"/>
                </a:lnTo>
              </a:path>
            </a:pathLst>
          </a:custGeom>
          <a:ln w="25400">
            <a:solidFill>
              <a:srgbClr val="AEB6C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 txBox="1"/>
          <p:nvPr/>
        </p:nvSpPr>
        <p:spPr>
          <a:xfrm>
            <a:off x="1758950" y="1249045"/>
            <a:ext cx="2203450" cy="960755"/>
          </a:xfrm>
          <a:prstGeom prst="rect">
            <a:avLst/>
          </a:prstGeom>
        </p:spPr>
        <p:txBody>
          <a:bodyPr vert="horz" wrap="square" lIns="0" tIns="13652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75"/>
              </a:spcBef>
            </a:pPr>
            <a:r>
              <a:rPr lang="uk-UA" sz="3600" b="1" spc="-805" dirty="0" smtClean="0">
                <a:solidFill>
                  <a:srgbClr val="172946"/>
                </a:solidFill>
                <a:latin typeface="Tahoma"/>
                <a:cs typeface="Tahoma"/>
              </a:rPr>
              <a:t>5  2</a:t>
            </a:r>
            <a:endParaRPr sz="3600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1400" spc="10" dirty="0">
                <a:solidFill>
                  <a:srgbClr val="172946"/>
                </a:solidFill>
                <a:latin typeface="Verdana"/>
                <a:cs typeface="Verdana"/>
              </a:rPr>
              <a:t>Опрацьовано</a:t>
            </a:r>
            <a:r>
              <a:rPr sz="1400" spc="14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викликів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149" name="object 149"/>
          <p:cNvSpPr/>
          <p:nvPr/>
        </p:nvSpPr>
        <p:spPr>
          <a:xfrm>
            <a:off x="5029200" y="2638679"/>
            <a:ext cx="0" cy="4051935"/>
          </a:xfrm>
          <a:custGeom>
            <a:avLst/>
            <a:gdLst/>
            <a:ahLst/>
            <a:cxnLst/>
            <a:rect l="l" t="t" r="r" b="b"/>
            <a:pathLst>
              <a:path h="4051934">
                <a:moveTo>
                  <a:pt x="0" y="4051719"/>
                </a:moveTo>
                <a:lnTo>
                  <a:pt x="0" y="0"/>
                </a:lnTo>
              </a:path>
            </a:pathLst>
          </a:custGeom>
          <a:ln w="25400">
            <a:solidFill>
              <a:srgbClr val="AEB6C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 txBox="1"/>
          <p:nvPr/>
        </p:nvSpPr>
        <p:spPr>
          <a:xfrm>
            <a:off x="5159375" y="2403475"/>
            <a:ext cx="2155825" cy="960755"/>
          </a:xfrm>
          <a:prstGeom prst="rect">
            <a:avLst/>
          </a:prstGeom>
        </p:spPr>
        <p:txBody>
          <a:bodyPr vert="horz" wrap="square" lIns="0" tIns="13652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75"/>
              </a:spcBef>
            </a:pPr>
            <a:r>
              <a:rPr lang="uk-UA" sz="3600" b="1" spc="-805" dirty="0" smtClean="0">
                <a:solidFill>
                  <a:srgbClr val="172946"/>
                </a:solidFill>
                <a:latin typeface="Tahoma"/>
                <a:cs typeface="Tahoma"/>
              </a:rPr>
              <a:t>9  6   8</a:t>
            </a:r>
            <a:endParaRPr sz="3600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1400" spc="10" dirty="0">
                <a:solidFill>
                  <a:srgbClr val="172946"/>
                </a:solidFill>
                <a:latin typeface="Verdana"/>
                <a:cs typeface="Verdana"/>
              </a:rPr>
              <a:t>Розглянути</a:t>
            </a:r>
            <a:r>
              <a:rPr sz="1400" spc="11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матеріалів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151" name="object 151"/>
          <p:cNvSpPr/>
          <p:nvPr/>
        </p:nvSpPr>
        <p:spPr>
          <a:xfrm>
            <a:off x="7620000" y="3967899"/>
            <a:ext cx="0" cy="2890520"/>
          </a:xfrm>
          <a:custGeom>
            <a:avLst/>
            <a:gdLst/>
            <a:ahLst/>
            <a:cxnLst/>
            <a:rect l="l" t="t" r="r" b="b"/>
            <a:pathLst>
              <a:path h="2890520">
                <a:moveTo>
                  <a:pt x="0" y="2890100"/>
                </a:moveTo>
                <a:lnTo>
                  <a:pt x="0" y="0"/>
                </a:lnTo>
              </a:path>
            </a:pathLst>
          </a:custGeom>
          <a:ln w="25400">
            <a:solidFill>
              <a:srgbClr val="AEB6C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 txBox="1"/>
          <p:nvPr/>
        </p:nvSpPr>
        <p:spPr>
          <a:xfrm>
            <a:off x="7658735" y="3657600"/>
            <a:ext cx="2171065" cy="960755"/>
          </a:xfrm>
          <a:prstGeom prst="rect">
            <a:avLst/>
          </a:prstGeom>
        </p:spPr>
        <p:txBody>
          <a:bodyPr vert="horz" wrap="square" lIns="0" tIns="13652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75"/>
              </a:spcBef>
            </a:pPr>
            <a:r>
              <a:rPr lang="uk-UA" sz="3600" b="1" spc="-25" dirty="0" smtClean="0">
                <a:solidFill>
                  <a:srgbClr val="172946"/>
                </a:solidFill>
                <a:latin typeface="Tahoma"/>
                <a:cs typeface="Tahoma"/>
              </a:rPr>
              <a:t>25</a:t>
            </a:r>
            <a:endParaRPr sz="3600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1400" spc="20" dirty="0">
                <a:solidFill>
                  <a:srgbClr val="172946"/>
                </a:solidFill>
                <a:latin typeface="Verdana"/>
                <a:cs typeface="Verdana"/>
              </a:rPr>
              <a:t>Здійснення</a:t>
            </a:r>
            <a:r>
              <a:rPr sz="1400" spc="9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супроводу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153" name="object 15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25" dirty="0"/>
              <a:t>Поліцейські</a:t>
            </a:r>
            <a:r>
              <a:rPr spc="95" dirty="0"/>
              <a:t> </a:t>
            </a:r>
            <a:r>
              <a:rPr spc="135" dirty="0"/>
              <a:t>послуги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00" dirty="0"/>
              <a:t>Профілактична</a:t>
            </a:r>
            <a:r>
              <a:rPr spc="95" dirty="0"/>
              <a:t> </a:t>
            </a:r>
            <a:r>
              <a:rPr spc="105" dirty="0"/>
              <a:t>робота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0" y="4383275"/>
            <a:ext cx="12192000" cy="2475230"/>
            <a:chOff x="0" y="4383275"/>
            <a:chExt cx="12192000" cy="2475230"/>
          </a:xfrm>
        </p:grpSpPr>
        <p:sp>
          <p:nvSpPr>
            <p:cNvPr id="4" name="object 4"/>
            <p:cNvSpPr/>
            <p:nvPr/>
          </p:nvSpPr>
          <p:spPr>
            <a:xfrm>
              <a:off x="10167582" y="4383277"/>
              <a:ext cx="361315" cy="2250440"/>
            </a:xfrm>
            <a:custGeom>
              <a:avLst/>
              <a:gdLst/>
              <a:ahLst/>
              <a:cxnLst/>
              <a:rect l="l" t="t" r="r" b="b"/>
              <a:pathLst>
                <a:path w="361315" h="2250440">
                  <a:moveTo>
                    <a:pt x="360705" y="378167"/>
                  </a:moveTo>
                  <a:lnTo>
                    <a:pt x="295516" y="378167"/>
                  </a:lnTo>
                  <a:lnTo>
                    <a:pt x="295516" y="290182"/>
                  </a:lnTo>
                  <a:lnTo>
                    <a:pt x="303987" y="290182"/>
                  </a:lnTo>
                  <a:lnTo>
                    <a:pt x="303987" y="276644"/>
                  </a:lnTo>
                  <a:lnTo>
                    <a:pt x="243865" y="276644"/>
                  </a:lnTo>
                  <a:lnTo>
                    <a:pt x="243865" y="227584"/>
                  </a:lnTo>
                  <a:lnTo>
                    <a:pt x="248945" y="227584"/>
                  </a:lnTo>
                  <a:lnTo>
                    <a:pt x="248945" y="216573"/>
                  </a:lnTo>
                  <a:lnTo>
                    <a:pt x="223545" y="216573"/>
                  </a:lnTo>
                  <a:lnTo>
                    <a:pt x="223545" y="169202"/>
                  </a:lnTo>
                  <a:lnTo>
                    <a:pt x="195580" y="169202"/>
                  </a:lnTo>
                  <a:lnTo>
                    <a:pt x="195580" y="0"/>
                  </a:lnTo>
                  <a:lnTo>
                    <a:pt x="185445" y="0"/>
                  </a:lnTo>
                  <a:lnTo>
                    <a:pt x="185445" y="169202"/>
                  </a:lnTo>
                  <a:lnTo>
                    <a:pt x="174421" y="169202"/>
                  </a:lnTo>
                  <a:lnTo>
                    <a:pt x="174421" y="74447"/>
                  </a:lnTo>
                  <a:lnTo>
                    <a:pt x="165125" y="74447"/>
                  </a:lnTo>
                  <a:lnTo>
                    <a:pt x="165125" y="169202"/>
                  </a:lnTo>
                  <a:lnTo>
                    <a:pt x="136334" y="169202"/>
                  </a:lnTo>
                  <a:lnTo>
                    <a:pt x="136334" y="216573"/>
                  </a:lnTo>
                  <a:lnTo>
                    <a:pt x="106680" y="216573"/>
                  </a:lnTo>
                  <a:lnTo>
                    <a:pt x="106680" y="227584"/>
                  </a:lnTo>
                  <a:lnTo>
                    <a:pt x="116014" y="227584"/>
                  </a:lnTo>
                  <a:lnTo>
                    <a:pt x="116014" y="276644"/>
                  </a:lnTo>
                  <a:lnTo>
                    <a:pt x="56730" y="276644"/>
                  </a:lnTo>
                  <a:lnTo>
                    <a:pt x="56730" y="290182"/>
                  </a:lnTo>
                  <a:lnTo>
                    <a:pt x="65201" y="290182"/>
                  </a:lnTo>
                  <a:lnTo>
                    <a:pt x="65201" y="378167"/>
                  </a:lnTo>
                  <a:lnTo>
                    <a:pt x="0" y="378167"/>
                  </a:lnTo>
                  <a:lnTo>
                    <a:pt x="0" y="392544"/>
                  </a:lnTo>
                  <a:lnTo>
                    <a:pt x="10121" y="392544"/>
                  </a:lnTo>
                  <a:lnTo>
                    <a:pt x="10121" y="2250440"/>
                  </a:lnTo>
                  <a:lnTo>
                    <a:pt x="351383" y="2250440"/>
                  </a:lnTo>
                  <a:lnTo>
                    <a:pt x="351383" y="392544"/>
                  </a:lnTo>
                  <a:lnTo>
                    <a:pt x="360705" y="392544"/>
                  </a:lnTo>
                  <a:lnTo>
                    <a:pt x="360705" y="378167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0206545" y="4690376"/>
              <a:ext cx="283210" cy="1308100"/>
            </a:xfrm>
            <a:custGeom>
              <a:avLst/>
              <a:gdLst/>
              <a:ahLst/>
              <a:cxnLst/>
              <a:rect l="l" t="t" r="r" b="b"/>
              <a:pathLst>
                <a:path w="283209" h="1308100">
                  <a:moveTo>
                    <a:pt x="26238" y="461086"/>
                  </a:moveTo>
                  <a:lnTo>
                    <a:pt x="0" y="461086"/>
                  </a:lnTo>
                  <a:lnTo>
                    <a:pt x="0" y="532155"/>
                  </a:lnTo>
                  <a:lnTo>
                    <a:pt x="26238" y="532155"/>
                  </a:lnTo>
                  <a:lnTo>
                    <a:pt x="26238" y="461086"/>
                  </a:lnTo>
                  <a:close/>
                </a:path>
                <a:path w="283209" h="1308100">
                  <a:moveTo>
                    <a:pt x="58420" y="0"/>
                  </a:moveTo>
                  <a:lnTo>
                    <a:pt x="47421" y="0"/>
                  </a:lnTo>
                  <a:lnTo>
                    <a:pt x="47421" y="60071"/>
                  </a:lnTo>
                  <a:lnTo>
                    <a:pt x="58420" y="60071"/>
                  </a:lnTo>
                  <a:lnTo>
                    <a:pt x="58420" y="0"/>
                  </a:lnTo>
                  <a:close/>
                </a:path>
                <a:path w="283209" h="1308100">
                  <a:moveTo>
                    <a:pt x="77889" y="1015225"/>
                  </a:moveTo>
                  <a:lnTo>
                    <a:pt x="51650" y="1015225"/>
                  </a:lnTo>
                  <a:lnTo>
                    <a:pt x="51650" y="1035850"/>
                  </a:lnTo>
                  <a:lnTo>
                    <a:pt x="77889" y="1035850"/>
                  </a:lnTo>
                  <a:lnTo>
                    <a:pt x="77889" y="1015225"/>
                  </a:lnTo>
                  <a:close/>
                </a:path>
                <a:path w="283209" h="1308100">
                  <a:moveTo>
                    <a:pt x="77889" y="793572"/>
                  </a:moveTo>
                  <a:lnTo>
                    <a:pt x="51650" y="793572"/>
                  </a:lnTo>
                  <a:lnTo>
                    <a:pt x="51650" y="864628"/>
                  </a:lnTo>
                  <a:lnTo>
                    <a:pt x="77889" y="864628"/>
                  </a:lnTo>
                  <a:lnTo>
                    <a:pt x="77889" y="793572"/>
                  </a:lnTo>
                  <a:close/>
                </a:path>
                <a:path w="283209" h="1308100">
                  <a:moveTo>
                    <a:pt x="77889" y="571906"/>
                  </a:moveTo>
                  <a:lnTo>
                    <a:pt x="51650" y="571906"/>
                  </a:lnTo>
                  <a:lnTo>
                    <a:pt x="51650" y="642975"/>
                  </a:lnTo>
                  <a:lnTo>
                    <a:pt x="77889" y="642975"/>
                  </a:lnTo>
                  <a:lnTo>
                    <a:pt x="77889" y="571906"/>
                  </a:lnTo>
                  <a:close/>
                </a:path>
                <a:path w="283209" h="1308100">
                  <a:moveTo>
                    <a:pt x="77889" y="128600"/>
                  </a:moveTo>
                  <a:lnTo>
                    <a:pt x="51638" y="128600"/>
                  </a:lnTo>
                  <a:lnTo>
                    <a:pt x="51638" y="199656"/>
                  </a:lnTo>
                  <a:lnTo>
                    <a:pt x="77889" y="199656"/>
                  </a:lnTo>
                  <a:lnTo>
                    <a:pt x="77889" y="128600"/>
                  </a:lnTo>
                  <a:close/>
                </a:path>
                <a:path w="283209" h="1308100">
                  <a:moveTo>
                    <a:pt x="88049" y="0"/>
                  </a:moveTo>
                  <a:lnTo>
                    <a:pt x="77050" y="0"/>
                  </a:lnTo>
                  <a:lnTo>
                    <a:pt x="77050" y="60071"/>
                  </a:lnTo>
                  <a:lnTo>
                    <a:pt x="88049" y="60071"/>
                  </a:lnTo>
                  <a:lnTo>
                    <a:pt x="88049" y="0"/>
                  </a:lnTo>
                  <a:close/>
                </a:path>
                <a:path w="283209" h="1308100">
                  <a:moveTo>
                    <a:pt x="117690" y="0"/>
                  </a:moveTo>
                  <a:lnTo>
                    <a:pt x="106667" y="0"/>
                  </a:lnTo>
                  <a:lnTo>
                    <a:pt x="106667" y="60071"/>
                  </a:lnTo>
                  <a:lnTo>
                    <a:pt x="117690" y="60071"/>
                  </a:lnTo>
                  <a:lnTo>
                    <a:pt x="117690" y="0"/>
                  </a:lnTo>
                  <a:close/>
                </a:path>
                <a:path w="283209" h="1308100">
                  <a:moveTo>
                    <a:pt x="128701" y="1236878"/>
                  </a:moveTo>
                  <a:lnTo>
                    <a:pt x="102463" y="1236878"/>
                  </a:lnTo>
                  <a:lnTo>
                    <a:pt x="102463" y="1307947"/>
                  </a:lnTo>
                  <a:lnTo>
                    <a:pt x="128701" y="1307947"/>
                  </a:lnTo>
                  <a:lnTo>
                    <a:pt x="128701" y="1236878"/>
                  </a:lnTo>
                  <a:close/>
                </a:path>
                <a:path w="283209" h="1308100">
                  <a:moveTo>
                    <a:pt x="128701" y="793572"/>
                  </a:moveTo>
                  <a:lnTo>
                    <a:pt x="102450" y="793572"/>
                  </a:lnTo>
                  <a:lnTo>
                    <a:pt x="102450" y="864628"/>
                  </a:lnTo>
                  <a:lnTo>
                    <a:pt x="128701" y="864628"/>
                  </a:lnTo>
                  <a:lnTo>
                    <a:pt x="128701" y="793572"/>
                  </a:lnTo>
                  <a:close/>
                </a:path>
                <a:path w="283209" h="1308100">
                  <a:moveTo>
                    <a:pt x="147320" y="0"/>
                  </a:moveTo>
                  <a:lnTo>
                    <a:pt x="136321" y="0"/>
                  </a:lnTo>
                  <a:lnTo>
                    <a:pt x="136321" y="60071"/>
                  </a:lnTo>
                  <a:lnTo>
                    <a:pt x="147320" y="60071"/>
                  </a:lnTo>
                  <a:lnTo>
                    <a:pt x="147320" y="0"/>
                  </a:lnTo>
                  <a:close/>
                </a:path>
                <a:path w="283209" h="1308100">
                  <a:moveTo>
                    <a:pt x="176949" y="0"/>
                  </a:moveTo>
                  <a:lnTo>
                    <a:pt x="165950" y="0"/>
                  </a:lnTo>
                  <a:lnTo>
                    <a:pt x="165950" y="60071"/>
                  </a:lnTo>
                  <a:lnTo>
                    <a:pt x="176949" y="60071"/>
                  </a:lnTo>
                  <a:lnTo>
                    <a:pt x="176949" y="0"/>
                  </a:lnTo>
                  <a:close/>
                </a:path>
                <a:path w="283209" h="1308100">
                  <a:moveTo>
                    <a:pt x="180340" y="1126058"/>
                  </a:moveTo>
                  <a:lnTo>
                    <a:pt x="154101" y="1126058"/>
                  </a:lnTo>
                  <a:lnTo>
                    <a:pt x="154101" y="1197114"/>
                  </a:lnTo>
                  <a:lnTo>
                    <a:pt x="180340" y="1197114"/>
                  </a:lnTo>
                  <a:lnTo>
                    <a:pt x="180340" y="1126058"/>
                  </a:lnTo>
                  <a:close/>
                </a:path>
                <a:path w="283209" h="1308100">
                  <a:moveTo>
                    <a:pt x="180340" y="571906"/>
                  </a:moveTo>
                  <a:lnTo>
                    <a:pt x="154101" y="571906"/>
                  </a:lnTo>
                  <a:lnTo>
                    <a:pt x="154101" y="642975"/>
                  </a:lnTo>
                  <a:lnTo>
                    <a:pt x="180340" y="642975"/>
                  </a:lnTo>
                  <a:lnTo>
                    <a:pt x="180340" y="571906"/>
                  </a:lnTo>
                  <a:close/>
                </a:path>
                <a:path w="283209" h="1308100">
                  <a:moveTo>
                    <a:pt x="180340" y="239433"/>
                  </a:moveTo>
                  <a:lnTo>
                    <a:pt x="154101" y="239433"/>
                  </a:lnTo>
                  <a:lnTo>
                    <a:pt x="154101" y="310489"/>
                  </a:lnTo>
                  <a:lnTo>
                    <a:pt x="180340" y="310489"/>
                  </a:lnTo>
                  <a:lnTo>
                    <a:pt x="180340" y="239433"/>
                  </a:lnTo>
                  <a:close/>
                </a:path>
                <a:path w="283209" h="1308100">
                  <a:moveTo>
                    <a:pt x="206603" y="0"/>
                  </a:moveTo>
                  <a:lnTo>
                    <a:pt x="195580" y="0"/>
                  </a:lnTo>
                  <a:lnTo>
                    <a:pt x="195580" y="60071"/>
                  </a:lnTo>
                  <a:lnTo>
                    <a:pt x="206603" y="60071"/>
                  </a:lnTo>
                  <a:lnTo>
                    <a:pt x="206603" y="0"/>
                  </a:lnTo>
                  <a:close/>
                </a:path>
                <a:path w="283209" h="1308100">
                  <a:moveTo>
                    <a:pt x="231152" y="904392"/>
                  </a:moveTo>
                  <a:lnTo>
                    <a:pt x="204914" y="904392"/>
                  </a:lnTo>
                  <a:lnTo>
                    <a:pt x="204914" y="975461"/>
                  </a:lnTo>
                  <a:lnTo>
                    <a:pt x="231152" y="975461"/>
                  </a:lnTo>
                  <a:lnTo>
                    <a:pt x="231152" y="904392"/>
                  </a:lnTo>
                  <a:close/>
                </a:path>
                <a:path w="283209" h="1308100">
                  <a:moveTo>
                    <a:pt x="231152" y="350253"/>
                  </a:moveTo>
                  <a:lnTo>
                    <a:pt x="204914" y="350253"/>
                  </a:lnTo>
                  <a:lnTo>
                    <a:pt x="204914" y="421322"/>
                  </a:lnTo>
                  <a:lnTo>
                    <a:pt x="231152" y="421322"/>
                  </a:lnTo>
                  <a:lnTo>
                    <a:pt x="231152" y="350253"/>
                  </a:lnTo>
                  <a:close/>
                </a:path>
                <a:path w="283209" h="1308100">
                  <a:moveTo>
                    <a:pt x="236232" y="0"/>
                  </a:moveTo>
                  <a:lnTo>
                    <a:pt x="225234" y="0"/>
                  </a:lnTo>
                  <a:lnTo>
                    <a:pt x="225234" y="60071"/>
                  </a:lnTo>
                  <a:lnTo>
                    <a:pt x="236232" y="60071"/>
                  </a:lnTo>
                  <a:lnTo>
                    <a:pt x="236232" y="0"/>
                  </a:lnTo>
                  <a:close/>
                </a:path>
                <a:path w="283209" h="1308100">
                  <a:moveTo>
                    <a:pt x="282790" y="682739"/>
                  </a:moveTo>
                  <a:lnTo>
                    <a:pt x="256552" y="682739"/>
                  </a:lnTo>
                  <a:lnTo>
                    <a:pt x="256552" y="753808"/>
                  </a:lnTo>
                  <a:lnTo>
                    <a:pt x="282790" y="753808"/>
                  </a:lnTo>
                  <a:lnTo>
                    <a:pt x="282790" y="682739"/>
                  </a:lnTo>
                  <a:close/>
                </a:path>
                <a:path w="283209" h="1308100">
                  <a:moveTo>
                    <a:pt x="282790" y="350253"/>
                  </a:moveTo>
                  <a:lnTo>
                    <a:pt x="256552" y="350253"/>
                  </a:lnTo>
                  <a:lnTo>
                    <a:pt x="256552" y="421322"/>
                  </a:lnTo>
                  <a:lnTo>
                    <a:pt x="282790" y="421322"/>
                  </a:lnTo>
                  <a:lnTo>
                    <a:pt x="282790" y="350253"/>
                  </a:lnTo>
                  <a:close/>
                </a:path>
                <a:path w="283209" h="1308100">
                  <a:moveTo>
                    <a:pt x="282803" y="1126058"/>
                  </a:moveTo>
                  <a:lnTo>
                    <a:pt x="256552" y="1126058"/>
                  </a:lnTo>
                  <a:lnTo>
                    <a:pt x="256552" y="1197114"/>
                  </a:lnTo>
                  <a:lnTo>
                    <a:pt x="282803" y="1197114"/>
                  </a:lnTo>
                  <a:lnTo>
                    <a:pt x="282803" y="1126058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325156" y="4939385"/>
              <a:ext cx="361315" cy="1742439"/>
            </a:xfrm>
            <a:custGeom>
              <a:avLst/>
              <a:gdLst/>
              <a:ahLst/>
              <a:cxnLst/>
              <a:rect l="l" t="t" r="r" b="b"/>
              <a:pathLst>
                <a:path w="361314" h="1742440">
                  <a:moveTo>
                    <a:pt x="360705" y="378155"/>
                  </a:moveTo>
                  <a:lnTo>
                    <a:pt x="295503" y="378155"/>
                  </a:lnTo>
                  <a:lnTo>
                    <a:pt x="295503" y="290169"/>
                  </a:lnTo>
                  <a:lnTo>
                    <a:pt x="303974" y="290169"/>
                  </a:lnTo>
                  <a:lnTo>
                    <a:pt x="303974" y="276644"/>
                  </a:lnTo>
                  <a:lnTo>
                    <a:pt x="243852" y="276644"/>
                  </a:lnTo>
                  <a:lnTo>
                    <a:pt x="243852" y="227571"/>
                  </a:lnTo>
                  <a:lnTo>
                    <a:pt x="248932" y="227571"/>
                  </a:lnTo>
                  <a:lnTo>
                    <a:pt x="248932" y="216573"/>
                  </a:lnTo>
                  <a:lnTo>
                    <a:pt x="223520" y="216573"/>
                  </a:lnTo>
                  <a:lnTo>
                    <a:pt x="223520" y="169202"/>
                  </a:lnTo>
                  <a:lnTo>
                    <a:pt x="195592" y="169202"/>
                  </a:lnTo>
                  <a:lnTo>
                    <a:pt x="195592" y="0"/>
                  </a:lnTo>
                  <a:lnTo>
                    <a:pt x="185432" y="0"/>
                  </a:lnTo>
                  <a:lnTo>
                    <a:pt x="185432" y="169202"/>
                  </a:lnTo>
                  <a:lnTo>
                    <a:pt x="174421" y="169202"/>
                  </a:lnTo>
                  <a:lnTo>
                    <a:pt x="174421" y="74447"/>
                  </a:lnTo>
                  <a:lnTo>
                    <a:pt x="165112" y="74447"/>
                  </a:lnTo>
                  <a:lnTo>
                    <a:pt x="165112" y="169202"/>
                  </a:lnTo>
                  <a:lnTo>
                    <a:pt x="136309" y="169202"/>
                  </a:lnTo>
                  <a:lnTo>
                    <a:pt x="136309" y="216573"/>
                  </a:lnTo>
                  <a:lnTo>
                    <a:pt x="106680" y="216573"/>
                  </a:lnTo>
                  <a:lnTo>
                    <a:pt x="106680" y="227571"/>
                  </a:lnTo>
                  <a:lnTo>
                    <a:pt x="115989" y="227571"/>
                  </a:lnTo>
                  <a:lnTo>
                    <a:pt x="115989" y="276644"/>
                  </a:lnTo>
                  <a:lnTo>
                    <a:pt x="56730" y="276644"/>
                  </a:lnTo>
                  <a:lnTo>
                    <a:pt x="56730" y="290169"/>
                  </a:lnTo>
                  <a:lnTo>
                    <a:pt x="65201" y="290169"/>
                  </a:lnTo>
                  <a:lnTo>
                    <a:pt x="65201" y="378155"/>
                  </a:lnTo>
                  <a:lnTo>
                    <a:pt x="0" y="378155"/>
                  </a:lnTo>
                  <a:lnTo>
                    <a:pt x="0" y="392544"/>
                  </a:lnTo>
                  <a:lnTo>
                    <a:pt x="9309" y="392544"/>
                  </a:lnTo>
                  <a:lnTo>
                    <a:pt x="9309" y="1741919"/>
                  </a:lnTo>
                  <a:lnTo>
                    <a:pt x="351383" y="1741919"/>
                  </a:lnTo>
                  <a:lnTo>
                    <a:pt x="351383" y="392544"/>
                  </a:lnTo>
                  <a:lnTo>
                    <a:pt x="360705" y="392544"/>
                  </a:lnTo>
                  <a:lnTo>
                    <a:pt x="360705" y="378155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364094" y="5246484"/>
              <a:ext cx="283210" cy="754380"/>
            </a:xfrm>
            <a:custGeom>
              <a:avLst/>
              <a:gdLst/>
              <a:ahLst/>
              <a:cxnLst/>
              <a:rect l="l" t="t" r="r" b="b"/>
              <a:pathLst>
                <a:path w="283210" h="754379">
                  <a:moveTo>
                    <a:pt x="26250" y="461073"/>
                  </a:moveTo>
                  <a:lnTo>
                    <a:pt x="0" y="461073"/>
                  </a:lnTo>
                  <a:lnTo>
                    <a:pt x="0" y="532142"/>
                  </a:lnTo>
                  <a:lnTo>
                    <a:pt x="26250" y="532142"/>
                  </a:lnTo>
                  <a:lnTo>
                    <a:pt x="26250" y="461073"/>
                  </a:lnTo>
                  <a:close/>
                </a:path>
                <a:path w="283210" h="754379">
                  <a:moveTo>
                    <a:pt x="58432" y="0"/>
                  </a:moveTo>
                  <a:lnTo>
                    <a:pt x="47421" y="0"/>
                  </a:lnTo>
                  <a:lnTo>
                    <a:pt x="47421" y="60058"/>
                  </a:lnTo>
                  <a:lnTo>
                    <a:pt x="58432" y="60058"/>
                  </a:lnTo>
                  <a:lnTo>
                    <a:pt x="58432" y="0"/>
                  </a:lnTo>
                  <a:close/>
                </a:path>
                <a:path w="283210" h="754379">
                  <a:moveTo>
                    <a:pt x="77901" y="128587"/>
                  </a:moveTo>
                  <a:lnTo>
                    <a:pt x="51650" y="128587"/>
                  </a:lnTo>
                  <a:lnTo>
                    <a:pt x="51650" y="199656"/>
                  </a:lnTo>
                  <a:lnTo>
                    <a:pt x="77901" y="199656"/>
                  </a:lnTo>
                  <a:lnTo>
                    <a:pt x="77901" y="128587"/>
                  </a:lnTo>
                  <a:close/>
                </a:path>
                <a:path w="283210" h="754379">
                  <a:moveTo>
                    <a:pt x="77914" y="571906"/>
                  </a:moveTo>
                  <a:lnTo>
                    <a:pt x="51663" y="571906"/>
                  </a:lnTo>
                  <a:lnTo>
                    <a:pt x="51663" y="642975"/>
                  </a:lnTo>
                  <a:lnTo>
                    <a:pt x="77914" y="642975"/>
                  </a:lnTo>
                  <a:lnTo>
                    <a:pt x="77914" y="571906"/>
                  </a:lnTo>
                  <a:close/>
                </a:path>
                <a:path w="283210" h="754379">
                  <a:moveTo>
                    <a:pt x="88061" y="0"/>
                  </a:moveTo>
                  <a:lnTo>
                    <a:pt x="77063" y="0"/>
                  </a:lnTo>
                  <a:lnTo>
                    <a:pt x="77063" y="60058"/>
                  </a:lnTo>
                  <a:lnTo>
                    <a:pt x="88061" y="60058"/>
                  </a:lnTo>
                  <a:lnTo>
                    <a:pt x="88061" y="0"/>
                  </a:lnTo>
                  <a:close/>
                </a:path>
                <a:path w="283210" h="754379">
                  <a:moveTo>
                    <a:pt x="117703" y="0"/>
                  </a:moveTo>
                  <a:lnTo>
                    <a:pt x="106692" y="0"/>
                  </a:lnTo>
                  <a:lnTo>
                    <a:pt x="106692" y="60058"/>
                  </a:lnTo>
                  <a:lnTo>
                    <a:pt x="117703" y="60058"/>
                  </a:lnTo>
                  <a:lnTo>
                    <a:pt x="117703" y="0"/>
                  </a:lnTo>
                  <a:close/>
                </a:path>
                <a:path w="283210" h="754379">
                  <a:moveTo>
                    <a:pt x="147332" y="0"/>
                  </a:moveTo>
                  <a:lnTo>
                    <a:pt x="136334" y="0"/>
                  </a:lnTo>
                  <a:lnTo>
                    <a:pt x="136334" y="60058"/>
                  </a:lnTo>
                  <a:lnTo>
                    <a:pt x="147332" y="60058"/>
                  </a:lnTo>
                  <a:lnTo>
                    <a:pt x="147332" y="0"/>
                  </a:lnTo>
                  <a:close/>
                </a:path>
                <a:path w="283210" h="754379">
                  <a:moveTo>
                    <a:pt x="176974" y="0"/>
                  </a:moveTo>
                  <a:lnTo>
                    <a:pt x="165963" y="0"/>
                  </a:lnTo>
                  <a:lnTo>
                    <a:pt x="165963" y="60058"/>
                  </a:lnTo>
                  <a:lnTo>
                    <a:pt x="176974" y="60058"/>
                  </a:lnTo>
                  <a:lnTo>
                    <a:pt x="176974" y="0"/>
                  </a:lnTo>
                  <a:close/>
                </a:path>
                <a:path w="283210" h="754379">
                  <a:moveTo>
                    <a:pt x="180365" y="571906"/>
                  </a:moveTo>
                  <a:lnTo>
                    <a:pt x="154114" y="571906"/>
                  </a:lnTo>
                  <a:lnTo>
                    <a:pt x="154114" y="642975"/>
                  </a:lnTo>
                  <a:lnTo>
                    <a:pt x="180365" y="642975"/>
                  </a:lnTo>
                  <a:lnTo>
                    <a:pt x="180365" y="571906"/>
                  </a:lnTo>
                  <a:close/>
                </a:path>
                <a:path w="283210" h="754379">
                  <a:moveTo>
                    <a:pt x="180365" y="239420"/>
                  </a:moveTo>
                  <a:lnTo>
                    <a:pt x="154114" y="239420"/>
                  </a:lnTo>
                  <a:lnTo>
                    <a:pt x="154114" y="310476"/>
                  </a:lnTo>
                  <a:lnTo>
                    <a:pt x="180365" y="310476"/>
                  </a:lnTo>
                  <a:lnTo>
                    <a:pt x="180365" y="239420"/>
                  </a:lnTo>
                  <a:close/>
                </a:path>
                <a:path w="283210" h="754379">
                  <a:moveTo>
                    <a:pt x="206616" y="0"/>
                  </a:moveTo>
                  <a:lnTo>
                    <a:pt x="195605" y="0"/>
                  </a:lnTo>
                  <a:lnTo>
                    <a:pt x="195605" y="60058"/>
                  </a:lnTo>
                  <a:lnTo>
                    <a:pt x="206616" y="60058"/>
                  </a:lnTo>
                  <a:lnTo>
                    <a:pt x="206616" y="0"/>
                  </a:lnTo>
                  <a:close/>
                </a:path>
                <a:path w="283210" h="754379">
                  <a:moveTo>
                    <a:pt x="231165" y="350253"/>
                  </a:moveTo>
                  <a:lnTo>
                    <a:pt x="204914" y="350253"/>
                  </a:lnTo>
                  <a:lnTo>
                    <a:pt x="204914" y="421309"/>
                  </a:lnTo>
                  <a:lnTo>
                    <a:pt x="231165" y="421309"/>
                  </a:lnTo>
                  <a:lnTo>
                    <a:pt x="231165" y="350253"/>
                  </a:lnTo>
                  <a:close/>
                </a:path>
                <a:path w="283210" h="754379">
                  <a:moveTo>
                    <a:pt x="236245" y="0"/>
                  </a:moveTo>
                  <a:lnTo>
                    <a:pt x="225234" y="0"/>
                  </a:lnTo>
                  <a:lnTo>
                    <a:pt x="225234" y="60058"/>
                  </a:lnTo>
                  <a:lnTo>
                    <a:pt x="236245" y="60058"/>
                  </a:lnTo>
                  <a:lnTo>
                    <a:pt x="236245" y="0"/>
                  </a:lnTo>
                  <a:close/>
                </a:path>
                <a:path w="283210" h="754379">
                  <a:moveTo>
                    <a:pt x="282816" y="350253"/>
                  </a:moveTo>
                  <a:lnTo>
                    <a:pt x="256578" y="350253"/>
                  </a:lnTo>
                  <a:lnTo>
                    <a:pt x="256578" y="421309"/>
                  </a:lnTo>
                  <a:lnTo>
                    <a:pt x="282816" y="421309"/>
                  </a:lnTo>
                  <a:lnTo>
                    <a:pt x="282816" y="350253"/>
                  </a:lnTo>
                  <a:close/>
                </a:path>
                <a:path w="283210" h="754379">
                  <a:moveTo>
                    <a:pt x="282829" y="682739"/>
                  </a:moveTo>
                  <a:lnTo>
                    <a:pt x="256578" y="682739"/>
                  </a:lnTo>
                  <a:lnTo>
                    <a:pt x="256578" y="753795"/>
                  </a:lnTo>
                  <a:lnTo>
                    <a:pt x="282829" y="753795"/>
                  </a:lnTo>
                  <a:lnTo>
                    <a:pt x="282829" y="682739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25183" y="5311635"/>
              <a:ext cx="581025" cy="1207770"/>
            </a:xfrm>
            <a:custGeom>
              <a:avLst/>
              <a:gdLst/>
              <a:ahLst/>
              <a:cxnLst/>
              <a:rect l="l" t="t" r="r" b="b"/>
              <a:pathLst>
                <a:path w="581025" h="1207770">
                  <a:moveTo>
                    <a:pt x="580859" y="41452"/>
                  </a:moveTo>
                  <a:lnTo>
                    <a:pt x="546989" y="41452"/>
                  </a:lnTo>
                  <a:lnTo>
                    <a:pt x="546989" y="0"/>
                  </a:lnTo>
                  <a:lnTo>
                    <a:pt x="33870" y="0"/>
                  </a:lnTo>
                  <a:lnTo>
                    <a:pt x="33870" y="41452"/>
                  </a:lnTo>
                  <a:lnTo>
                    <a:pt x="0" y="41452"/>
                  </a:lnTo>
                  <a:lnTo>
                    <a:pt x="0" y="73609"/>
                  </a:lnTo>
                  <a:lnTo>
                    <a:pt x="15240" y="73609"/>
                  </a:lnTo>
                  <a:lnTo>
                    <a:pt x="15240" y="1207249"/>
                  </a:lnTo>
                  <a:lnTo>
                    <a:pt x="564756" y="1207249"/>
                  </a:lnTo>
                  <a:lnTo>
                    <a:pt x="564756" y="73609"/>
                  </a:lnTo>
                  <a:lnTo>
                    <a:pt x="580859" y="73609"/>
                  </a:lnTo>
                  <a:lnTo>
                    <a:pt x="580859" y="41452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8860" y="5113668"/>
              <a:ext cx="203211" cy="302867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2256548" y="4504562"/>
              <a:ext cx="4342130" cy="2339975"/>
            </a:xfrm>
            <a:custGeom>
              <a:avLst/>
              <a:gdLst/>
              <a:ahLst/>
              <a:cxnLst/>
              <a:rect l="l" t="t" r="r" b="b"/>
              <a:pathLst>
                <a:path w="4342130" h="2339975">
                  <a:moveTo>
                    <a:pt x="597801" y="1138707"/>
                  </a:moveTo>
                  <a:lnTo>
                    <a:pt x="561403" y="1138707"/>
                  </a:lnTo>
                  <a:lnTo>
                    <a:pt x="561403" y="576338"/>
                  </a:lnTo>
                  <a:lnTo>
                    <a:pt x="467410" y="576338"/>
                  </a:lnTo>
                  <a:lnTo>
                    <a:pt x="467410" y="425272"/>
                  </a:lnTo>
                  <a:lnTo>
                    <a:pt x="433539" y="425272"/>
                  </a:lnTo>
                  <a:lnTo>
                    <a:pt x="433539" y="204381"/>
                  </a:lnTo>
                  <a:lnTo>
                    <a:pt x="247256" y="204381"/>
                  </a:lnTo>
                  <a:lnTo>
                    <a:pt x="247256" y="40627"/>
                  </a:lnTo>
                  <a:lnTo>
                    <a:pt x="231178" y="40627"/>
                  </a:lnTo>
                  <a:lnTo>
                    <a:pt x="231178" y="204381"/>
                  </a:lnTo>
                  <a:lnTo>
                    <a:pt x="194754" y="204381"/>
                  </a:lnTo>
                  <a:lnTo>
                    <a:pt x="194754" y="40627"/>
                  </a:lnTo>
                  <a:lnTo>
                    <a:pt x="194754" y="0"/>
                  </a:lnTo>
                  <a:lnTo>
                    <a:pt x="177812" y="0"/>
                  </a:lnTo>
                  <a:lnTo>
                    <a:pt x="177812" y="40627"/>
                  </a:lnTo>
                  <a:lnTo>
                    <a:pt x="177812" y="204381"/>
                  </a:lnTo>
                  <a:lnTo>
                    <a:pt x="60972" y="204381"/>
                  </a:lnTo>
                  <a:lnTo>
                    <a:pt x="60972" y="425272"/>
                  </a:lnTo>
                  <a:lnTo>
                    <a:pt x="60972" y="576338"/>
                  </a:lnTo>
                  <a:lnTo>
                    <a:pt x="0" y="576338"/>
                  </a:lnTo>
                  <a:lnTo>
                    <a:pt x="0" y="1138707"/>
                  </a:lnTo>
                  <a:lnTo>
                    <a:pt x="231178" y="1138707"/>
                  </a:lnTo>
                  <a:lnTo>
                    <a:pt x="231178" y="1994877"/>
                  </a:lnTo>
                  <a:lnTo>
                    <a:pt x="597801" y="1994877"/>
                  </a:lnTo>
                  <a:lnTo>
                    <a:pt x="597801" y="1138707"/>
                  </a:lnTo>
                  <a:close/>
                </a:path>
                <a:path w="4342130" h="2339975">
                  <a:moveTo>
                    <a:pt x="2205532" y="654151"/>
                  </a:moveTo>
                  <a:lnTo>
                    <a:pt x="1528165" y="794588"/>
                  </a:lnTo>
                  <a:lnTo>
                    <a:pt x="1528165" y="2339403"/>
                  </a:lnTo>
                  <a:lnTo>
                    <a:pt x="2130171" y="2339403"/>
                  </a:lnTo>
                  <a:lnTo>
                    <a:pt x="2205532" y="654151"/>
                  </a:lnTo>
                  <a:close/>
                </a:path>
                <a:path w="4342130" h="2339975">
                  <a:moveTo>
                    <a:pt x="3187916" y="556653"/>
                  </a:moveTo>
                  <a:lnTo>
                    <a:pt x="2510548" y="416217"/>
                  </a:lnTo>
                  <a:lnTo>
                    <a:pt x="2585897" y="2101469"/>
                  </a:lnTo>
                  <a:lnTo>
                    <a:pt x="3187916" y="2101469"/>
                  </a:lnTo>
                  <a:lnTo>
                    <a:pt x="3187916" y="556653"/>
                  </a:lnTo>
                  <a:close/>
                </a:path>
                <a:path w="4342130" h="2339975">
                  <a:moveTo>
                    <a:pt x="4341698" y="2081199"/>
                  </a:moveTo>
                  <a:lnTo>
                    <a:pt x="3942372" y="2081199"/>
                  </a:lnTo>
                  <a:lnTo>
                    <a:pt x="3942372" y="2234298"/>
                  </a:lnTo>
                  <a:lnTo>
                    <a:pt x="4341698" y="2234298"/>
                  </a:lnTo>
                  <a:lnTo>
                    <a:pt x="4341698" y="2081199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2059" y="4900256"/>
              <a:ext cx="6526530" cy="1958339"/>
            </a:xfrm>
            <a:custGeom>
              <a:avLst/>
              <a:gdLst/>
              <a:ahLst/>
              <a:cxnLst/>
              <a:rect l="l" t="t" r="r" b="b"/>
              <a:pathLst>
                <a:path w="6526530" h="1958340">
                  <a:moveTo>
                    <a:pt x="692619" y="1049274"/>
                  </a:moveTo>
                  <a:lnTo>
                    <a:pt x="593559" y="1049274"/>
                  </a:lnTo>
                  <a:lnTo>
                    <a:pt x="593559" y="967219"/>
                  </a:lnTo>
                  <a:lnTo>
                    <a:pt x="546150" y="967219"/>
                  </a:lnTo>
                  <a:lnTo>
                    <a:pt x="546150" y="1049274"/>
                  </a:lnTo>
                  <a:lnTo>
                    <a:pt x="503796" y="1049274"/>
                  </a:lnTo>
                  <a:lnTo>
                    <a:pt x="503796" y="967219"/>
                  </a:lnTo>
                  <a:lnTo>
                    <a:pt x="460616" y="967219"/>
                  </a:lnTo>
                  <a:lnTo>
                    <a:pt x="460616" y="1049274"/>
                  </a:lnTo>
                  <a:lnTo>
                    <a:pt x="376796" y="1049274"/>
                  </a:lnTo>
                  <a:lnTo>
                    <a:pt x="376796" y="967219"/>
                  </a:lnTo>
                  <a:lnTo>
                    <a:pt x="120243" y="967219"/>
                  </a:lnTo>
                  <a:lnTo>
                    <a:pt x="120243" y="1049274"/>
                  </a:lnTo>
                  <a:lnTo>
                    <a:pt x="60121" y="1049274"/>
                  </a:lnTo>
                  <a:lnTo>
                    <a:pt x="60121" y="1079728"/>
                  </a:lnTo>
                  <a:lnTo>
                    <a:pt x="94830" y="1079728"/>
                  </a:lnTo>
                  <a:lnTo>
                    <a:pt x="94830" y="1247241"/>
                  </a:lnTo>
                  <a:lnTo>
                    <a:pt x="0" y="1247241"/>
                  </a:lnTo>
                  <a:lnTo>
                    <a:pt x="0" y="1863979"/>
                  </a:lnTo>
                  <a:lnTo>
                    <a:pt x="94830" y="1863979"/>
                  </a:lnTo>
                  <a:lnTo>
                    <a:pt x="220167" y="1863979"/>
                  </a:lnTo>
                  <a:lnTo>
                    <a:pt x="519912" y="1864004"/>
                  </a:lnTo>
                  <a:lnTo>
                    <a:pt x="678230" y="1863979"/>
                  </a:lnTo>
                  <a:lnTo>
                    <a:pt x="678230" y="1079728"/>
                  </a:lnTo>
                  <a:lnTo>
                    <a:pt x="692619" y="1079728"/>
                  </a:lnTo>
                  <a:lnTo>
                    <a:pt x="692619" y="1049274"/>
                  </a:lnTo>
                  <a:close/>
                </a:path>
                <a:path w="6526530" h="1958340">
                  <a:moveTo>
                    <a:pt x="1164247" y="765009"/>
                  </a:moveTo>
                  <a:lnTo>
                    <a:pt x="1112596" y="765009"/>
                  </a:lnTo>
                  <a:lnTo>
                    <a:pt x="1112596" y="713409"/>
                  </a:lnTo>
                  <a:lnTo>
                    <a:pt x="1071105" y="713409"/>
                  </a:lnTo>
                  <a:lnTo>
                    <a:pt x="1071105" y="577202"/>
                  </a:lnTo>
                  <a:lnTo>
                    <a:pt x="1062634" y="577202"/>
                  </a:lnTo>
                  <a:lnTo>
                    <a:pt x="1062634" y="713409"/>
                  </a:lnTo>
                  <a:lnTo>
                    <a:pt x="1043165" y="713409"/>
                  </a:lnTo>
                  <a:lnTo>
                    <a:pt x="1043165" y="542518"/>
                  </a:lnTo>
                  <a:lnTo>
                    <a:pt x="1034694" y="542518"/>
                  </a:lnTo>
                  <a:lnTo>
                    <a:pt x="1034694" y="713409"/>
                  </a:lnTo>
                  <a:lnTo>
                    <a:pt x="1010983" y="713409"/>
                  </a:lnTo>
                  <a:lnTo>
                    <a:pt x="1010983" y="765009"/>
                  </a:lnTo>
                  <a:lnTo>
                    <a:pt x="998283" y="765009"/>
                  </a:lnTo>
                  <a:lnTo>
                    <a:pt x="998283" y="1599184"/>
                  </a:lnTo>
                  <a:lnTo>
                    <a:pt x="1000848" y="1599184"/>
                  </a:lnTo>
                  <a:lnTo>
                    <a:pt x="1000848" y="1743024"/>
                  </a:lnTo>
                  <a:lnTo>
                    <a:pt x="1105827" y="1743024"/>
                  </a:lnTo>
                  <a:lnTo>
                    <a:pt x="1105827" y="1599184"/>
                  </a:lnTo>
                  <a:lnTo>
                    <a:pt x="1164247" y="1599184"/>
                  </a:lnTo>
                  <a:lnTo>
                    <a:pt x="1164247" y="765009"/>
                  </a:lnTo>
                  <a:close/>
                </a:path>
                <a:path w="6526530" h="1958340">
                  <a:moveTo>
                    <a:pt x="2507157" y="711720"/>
                  </a:moveTo>
                  <a:lnTo>
                    <a:pt x="2465667" y="711720"/>
                  </a:lnTo>
                  <a:lnTo>
                    <a:pt x="2465667" y="687184"/>
                  </a:lnTo>
                  <a:lnTo>
                    <a:pt x="2413165" y="687184"/>
                  </a:lnTo>
                  <a:lnTo>
                    <a:pt x="2413165" y="646582"/>
                  </a:lnTo>
                  <a:lnTo>
                    <a:pt x="1977948" y="646582"/>
                  </a:lnTo>
                  <a:lnTo>
                    <a:pt x="1977948" y="687184"/>
                  </a:lnTo>
                  <a:lnTo>
                    <a:pt x="1924608" y="687184"/>
                  </a:lnTo>
                  <a:lnTo>
                    <a:pt x="1924608" y="711720"/>
                  </a:lnTo>
                  <a:lnTo>
                    <a:pt x="1882267" y="711720"/>
                  </a:lnTo>
                  <a:lnTo>
                    <a:pt x="1882267" y="725258"/>
                  </a:lnTo>
                  <a:lnTo>
                    <a:pt x="1924608" y="725258"/>
                  </a:lnTo>
                  <a:lnTo>
                    <a:pt x="1924608" y="1269238"/>
                  </a:lnTo>
                  <a:lnTo>
                    <a:pt x="1852637" y="1269238"/>
                  </a:lnTo>
                  <a:lnTo>
                    <a:pt x="1852637" y="1167714"/>
                  </a:lnTo>
                  <a:lnTo>
                    <a:pt x="1470774" y="1167714"/>
                  </a:lnTo>
                  <a:lnTo>
                    <a:pt x="1470774" y="1292085"/>
                  </a:lnTo>
                  <a:lnTo>
                    <a:pt x="1470774" y="1838604"/>
                  </a:lnTo>
                  <a:lnTo>
                    <a:pt x="1470774" y="1863979"/>
                  </a:lnTo>
                  <a:lnTo>
                    <a:pt x="1470774" y="1957743"/>
                  </a:lnTo>
                  <a:lnTo>
                    <a:pt x="1882279" y="1957743"/>
                  </a:lnTo>
                  <a:lnTo>
                    <a:pt x="1882279" y="1863979"/>
                  </a:lnTo>
                  <a:lnTo>
                    <a:pt x="1924608" y="1863979"/>
                  </a:lnTo>
                  <a:lnTo>
                    <a:pt x="2081237" y="1863979"/>
                  </a:lnTo>
                  <a:lnTo>
                    <a:pt x="2412314" y="1863979"/>
                  </a:lnTo>
                  <a:lnTo>
                    <a:pt x="2444508" y="1863979"/>
                  </a:lnTo>
                  <a:lnTo>
                    <a:pt x="2465667" y="1863979"/>
                  </a:lnTo>
                  <a:lnTo>
                    <a:pt x="2465667" y="725258"/>
                  </a:lnTo>
                  <a:lnTo>
                    <a:pt x="2507157" y="725258"/>
                  </a:lnTo>
                  <a:lnTo>
                    <a:pt x="2507157" y="711720"/>
                  </a:lnTo>
                  <a:close/>
                </a:path>
                <a:path w="6526530" h="1958340">
                  <a:moveTo>
                    <a:pt x="2886494" y="1599184"/>
                  </a:moveTo>
                  <a:lnTo>
                    <a:pt x="2687510" y="1599184"/>
                  </a:lnTo>
                  <a:lnTo>
                    <a:pt x="2687510" y="1838604"/>
                  </a:lnTo>
                  <a:lnTo>
                    <a:pt x="2687510" y="1863979"/>
                  </a:lnTo>
                  <a:lnTo>
                    <a:pt x="2687510" y="1957743"/>
                  </a:lnTo>
                  <a:lnTo>
                    <a:pt x="2886494" y="1957743"/>
                  </a:lnTo>
                  <a:lnTo>
                    <a:pt x="2886494" y="1863979"/>
                  </a:lnTo>
                  <a:lnTo>
                    <a:pt x="2886494" y="1838604"/>
                  </a:lnTo>
                  <a:lnTo>
                    <a:pt x="2886494" y="1599184"/>
                  </a:lnTo>
                  <a:close/>
                </a:path>
                <a:path w="6526530" h="1958340">
                  <a:moveTo>
                    <a:pt x="4191279" y="860196"/>
                  </a:moveTo>
                  <a:lnTo>
                    <a:pt x="4187964" y="847496"/>
                  </a:lnTo>
                  <a:lnTo>
                    <a:pt x="4180052" y="834796"/>
                  </a:lnTo>
                  <a:lnTo>
                    <a:pt x="4168660" y="834796"/>
                  </a:lnTo>
                  <a:lnTo>
                    <a:pt x="4154881" y="822096"/>
                  </a:lnTo>
                  <a:lnTo>
                    <a:pt x="4140619" y="834796"/>
                  </a:lnTo>
                  <a:lnTo>
                    <a:pt x="4129049" y="834796"/>
                  </a:lnTo>
                  <a:lnTo>
                    <a:pt x="4121289" y="847496"/>
                  </a:lnTo>
                  <a:lnTo>
                    <a:pt x="4118457" y="860196"/>
                  </a:lnTo>
                  <a:lnTo>
                    <a:pt x="4121264" y="872820"/>
                  </a:lnTo>
                  <a:lnTo>
                    <a:pt x="4129049" y="885596"/>
                  </a:lnTo>
                  <a:lnTo>
                    <a:pt x="4140619" y="898296"/>
                  </a:lnTo>
                  <a:lnTo>
                    <a:pt x="4168546" y="898296"/>
                  </a:lnTo>
                  <a:lnTo>
                    <a:pt x="4179747" y="885596"/>
                  </a:lnTo>
                  <a:lnTo>
                    <a:pt x="4187621" y="885596"/>
                  </a:lnTo>
                  <a:lnTo>
                    <a:pt x="4191279" y="860196"/>
                  </a:lnTo>
                  <a:close/>
                </a:path>
                <a:path w="6526530" h="1958340">
                  <a:moveTo>
                    <a:pt x="4560455" y="1164996"/>
                  </a:moveTo>
                  <a:lnTo>
                    <a:pt x="4552937" y="1152296"/>
                  </a:lnTo>
                  <a:lnTo>
                    <a:pt x="4541469" y="1152296"/>
                  </a:lnTo>
                  <a:lnTo>
                    <a:pt x="4549330" y="1164996"/>
                  </a:lnTo>
                  <a:lnTo>
                    <a:pt x="4560455" y="1164996"/>
                  </a:lnTo>
                  <a:close/>
                </a:path>
                <a:path w="6526530" h="1958340">
                  <a:moveTo>
                    <a:pt x="5251374" y="898296"/>
                  </a:moveTo>
                  <a:lnTo>
                    <a:pt x="5248668" y="885596"/>
                  </a:lnTo>
                  <a:lnTo>
                    <a:pt x="5241137" y="872820"/>
                  </a:lnTo>
                  <a:lnTo>
                    <a:pt x="5229936" y="860196"/>
                  </a:lnTo>
                  <a:lnTo>
                    <a:pt x="5202148" y="860196"/>
                  </a:lnTo>
                  <a:lnTo>
                    <a:pt x="5191010" y="872820"/>
                  </a:lnTo>
                  <a:lnTo>
                    <a:pt x="5183073" y="885596"/>
                  </a:lnTo>
                  <a:lnTo>
                    <a:pt x="5179403" y="898296"/>
                  </a:lnTo>
                  <a:lnTo>
                    <a:pt x="5178564" y="898296"/>
                  </a:lnTo>
                  <a:lnTo>
                    <a:pt x="5181866" y="910996"/>
                  </a:lnTo>
                  <a:lnTo>
                    <a:pt x="5189779" y="923696"/>
                  </a:lnTo>
                  <a:lnTo>
                    <a:pt x="5201183" y="936396"/>
                  </a:lnTo>
                  <a:lnTo>
                    <a:pt x="5229237" y="936396"/>
                  </a:lnTo>
                  <a:lnTo>
                    <a:pt x="5240794" y="923696"/>
                  </a:lnTo>
                  <a:lnTo>
                    <a:pt x="5248541" y="910996"/>
                  </a:lnTo>
                  <a:lnTo>
                    <a:pt x="5251374" y="898296"/>
                  </a:lnTo>
                  <a:close/>
                </a:path>
                <a:path w="6526530" h="1958340">
                  <a:moveTo>
                    <a:pt x="5376545" y="1599184"/>
                  </a:moveTo>
                  <a:lnTo>
                    <a:pt x="5090998" y="1599184"/>
                  </a:lnTo>
                  <a:lnTo>
                    <a:pt x="5080863" y="1580553"/>
                  </a:lnTo>
                  <a:lnTo>
                    <a:pt x="5080863" y="1599184"/>
                  </a:lnTo>
                  <a:lnTo>
                    <a:pt x="4290657" y="1599184"/>
                  </a:lnTo>
                  <a:lnTo>
                    <a:pt x="4468165" y="1279296"/>
                  </a:lnTo>
                  <a:lnTo>
                    <a:pt x="4478960" y="1279296"/>
                  </a:lnTo>
                  <a:lnTo>
                    <a:pt x="4489856" y="1291996"/>
                  </a:lnTo>
                  <a:lnTo>
                    <a:pt x="4512195" y="1291996"/>
                  </a:lnTo>
                  <a:lnTo>
                    <a:pt x="4496955" y="1330096"/>
                  </a:lnTo>
                  <a:lnTo>
                    <a:pt x="4471670" y="1330096"/>
                  </a:lnTo>
                  <a:lnTo>
                    <a:pt x="4460113" y="1342796"/>
                  </a:lnTo>
                  <a:lnTo>
                    <a:pt x="4452353" y="1355496"/>
                  </a:lnTo>
                  <a:lnTo>
                    <a:pt x="4449534" y="1368196"/>
                  </a:lnTo>
                  <a:lnTo>
                    <a:pt x="4452353" y="1380896"/>
                  </a:lnTo>
                  <a:lnTo>
                    <a:pt x="4460113" y="1393596"/>
                  </a:lnTo>
                  <a:lnTo>
                    <a:pt x="4471670" y="1406296"/>
                  </a:lnTo>
                  <a:lnTo>
                    <a:pt x="4500194" y="1406296"/>
                  </a:lnTo>
                  <a:lnTo>
                    <a:pt x="4511764" y="1393596"/>
                  </a:lnTo>
                  <a:lnTo>
                    <a:pt x="4519523" y="1380896"/>
                  </a:lnTo>
                  <a:lnTo>
                    <a:pt x="4522355" y="1368196"/>
                  </a:lnTo>
                  <a:lnTo>
                    <a:pt x="4520704" y="1355496"/>
                  </a:lnTo>
                  <a:lnTo>
                    <a:pt x="4516107" y="1342796"/>
                  </a:lnTo>
                  <a:lnTo>
                    <a:pt x="4509135" y="1342796"/>
                  </a:lnTo>
                  <a:lnTo>
                    <a:pt x="4500334" y="1330096"/>
                  </a:lnTo>
                  <a:lnTo>
                    <a:pt x="4515586" y="1291996"/>
                  </a:lnTo>
                  <a:lnTo>
                    <a:pt x="4552378" y="1304696"/>
                  </a:lnTo>
                  <a:lnTo>
                    <a:pt x="4629162" y="1330096"/>
                  </a:lnTo>
                  <a:lnTo>
                    <a:pt x="4668825" y="1330096"/>
                  </a:lnTo>
                  <a:lnTo>
                    <a:pt x="4667986" y="1368196"/>
                  </a:lnTo>
                  <a:lnTo>
                    <a:pt x="4654207" y="1368196"/>
                  </a:lnTo>
                  <a:lnTo>
                    <a:pt x="4642891" y="1380896"/>
                  </a:lnTo>
                  <a:lnTo>
                    <a:pt x="4635233" y="1393596"/>
                  </a:lnTo>
                  <a:lnTo>
                    <a:pt x="4632426" y="1406296"/>
                  </a:lnTo>
                  <a:lnTo>
                    <a:pt x="4635246" y="1418996"/>
                  </a:lnTo>
                  <a:lnTo>
                    <a:pt x="4643005" y="1431696"/>
                  </a:lnTo>
                  <a:lnTo>
                    <a:pt x="4654562" y="1431696"/>
                  </a:lnTo>
                  <a:lnTo>
                    <a:pt x="4668825" y="1444396"/>
                  </a:lnTo>
                  <a:lnTo>
                    <a:pt x="4683087" y="1431696"/>
                  </a:lnTo>
                  <a:lnTo>
                    <a:pt x="4694656" y="1431696"/>
                  </a:lnTo>
                  <a:lnTo>
                    <a:pt x="4702416" y="1418996"/>
                  </a:lnTo>
                  <a:lnTo>
                    <a:pt x="4705248" y="1406296"/>
                  </a:lnTo>
                  <a:lnTo>
                    <a:pt x="4702708" y="1393596"/>
                  </a:lnTo>
                  <a:lnTo>
                    <a:pt x="4695710" y="1380896"/>
                  </a:lnTo>
                  <a:lnTo>
                    <a:pt x="4685233" y="1368196"/>
                  </a:lnTo>
                  <a:lnTo>
                    <a:pt x="4672215" y="1368196"/>
                  </a:lnTo>
                  <a:lnTo>
                    <a:pt x="4673066" y="1330096"/>
                  </a:lnTo>
                  <a:lnTo>
                    <a:pt x="4723676" y="1330096"/>
                  </a:lnTo>
                  <a:lnTo>
                    <a:pt x="4761128" y="1317396"/>
                  </a:lnTo>
                  <a:lnTo>
                    <a:pt x="4797933" y="1317396"/>
                  </a:lnTo>
                  <a:lnTo>
                    <a:pt x="4833950" y="1304696"/>
                  </a:lnTo>
                  <a:lnTo>
                    <a:pt x="4847488" y="1342796"/>
                  </a:lnTo>
                  <a:lnTo>
                    <a:pt x="4838814" y="1342796"/>
                  </a:lnTo>
                  <a:lnTo>
                    <a:pt x="4832134" y="1355496"/>
                  </a:lnTo>
                  <a:lnTo>
                    <a:pt x="4827829" y="1368196"/>
                  </a:lnTo>
                  <a:lnTo>
                    <a:pt x="4826305" y="1380896"/>
                  </a:lnTo>
                  <a:lnTo>
                    <a:pt x="4829149" y="1393596"/>
                  </a:lnTo>
                  <a:lnTo>
                    <a:pt x="4836896" y="1406296"/>
                  </a:lnTo>
                  <a:lnTo>
                    <a:pt x="4888560" y="1406296"/>
                  </a:lnTo>
                  <a:lnTo>
                    <a:pt x="4896307" y="1393596"/>
                  </a:lnTo>
                  <a:lnTo>
                    <a:pt x="4899139" y="1380896"/>
                  </a:lnTo>
                  <a:lnTo>
                    <a:pt x="4896307" y="1355496"/>
                  </a:lnTo>
                  <a:lnTo>
                    <a:pt x="4888560" y="1355496"/>
                  </a:lnTo>
                  <a:lnTo>
                    <a:pt x="4877003" y="1342796"/>
                  </a:lnTo>
                  <a:lnTo>
                    <a:pt x="4850879" y="1342796"/>
                  </a:lnTo>
                  <a:lnTo>
                    <a:pt x="4838166" y="1304696"/>
                  </a:lnTo>
                  <a:lnTo>
                    <a:pt x="4855146" y="1291996"/>
                  </a:lnTo>
                  <a:lnTo>
                    <a:pt x="4871732" y="1291996"/>
                  </a:lnTo>
                  <a:lnTo>
                    <a:pt x="4887836" y="1279296"/>
                  </a:lnTo>
                  <a:lnTo>
                    <a:pt x="4903381" y="1279296"/>
                  </a:lnTo>
                  <a:lnTo>
                    <a:pt x="5080863" y="1599184"/>
                  </a:lnTo>
                  <a:lnTo>
                    <a:pt x="5080863" y="1580553"/>
                  </a:lnTo>
                  <a:lnTo>
                    <a:pt x="4910163" y="1266596"/>
                  </a:lnTo>
                  <a:lnTo>
                    <a:pt x="4931918" y="1253896"/>
                  </a:lnTo>
                  <a:lnTo>
                    <a:pt x="4952809" y="1241196"/>
                  </a:lnTo>
                  <a:lnTo>
                    <a:pt x="4972901" y="1228496"/>
                  </a:lnTo>
                  <a:lnTo>
                    <a:pt x="4992294" y="1215796"/>
                  </a:lnTo>
                  <a:lnTo>
                    <a:pt x="5027828" y="1253896"/>
                  </a:lnTo>
                  <a:lnTo>
                    <a:pt x="5022634" y="1253896"/>
                  </a:lnTo>
                  <a:lnTo>
                    <a:pt x="5018633" y="1266596"/>
                  </a:lnTo>
                  <a:lnTo>
                    <a:pt x="5016055" y="1266596"/>
                  </a:lnTo>
                  <a:lnTo>
                    <a:pt x="5015141" y="1279296"/>
                  </a:lnTo>
                  <a:lnTo>
                    <a:pt x="5017973" y="1291996"/>
                  </a:lnTo>
                  <a:lnTo>
                    <a:pt x="5025720" y="1304696"/>
                  </a:lnTo>
                  <a:lnTo>
                    <a:pt x="5037277" y="1304696"/>
                  </a:lnTo>
                  <a:lnTo>
                    <a:pt x="5051539" y="1317396"/>
                  </a:lnTo>
                  <a:lnTo>
                    <a:pt x="5065814" y="1304696"/>
                  </a:lnTo>
                  <a:lnTo>
                    <a:pt x="5077384" y="1304696"/>
                  </a:lnTo>
                  <a:lnTo>
                    <a:pt x="5085143" y="1291996"/>
                  </a:lnTo>
                  <a:lnTo>
                    <a:pt x="5087975" y="1279296"/>
                  </a:lnTo>
                  <a:lnTo>
                    <a:pt x="5085143" y="1266596"/>
                  </a:lnTo>
                  <a:lnTo>
                    <a:pt x="5077384" y="1253896"/>
                  </a:lnTo>
                  <a:lnTo>
                    <a:pt x="5065814" y="1241196"/>
                  </a:lnTo>
                  <a:lnTo>
                    <a:pt x="5030381" y="1241196"/>
                  </a:lnTo>
                  <a:lnTo>
                    <a:pt x="5006124" y="1215796"/>
                  </a:lnTo>
                  <a:lnTo>
                    <a:pt x="4993983" y="1203096"/>
                  </a:lnTo>
                  <a:lnTo>
                    <a:pt x="5003292" y="1203096"/>
                  </a:lnTo>
                  <a:lnTo>
                    <a:pt x="5030292" y="1164996"/>
                  </a:lnTo>
                  <a:lnTo>
                    <a:pt x="5054193" y="1139596"/>
                  </a:lnTo>
                  <a:lnTo>
                    <a:pt x="5075098" y="1101496"/>
                  </a:lnTo>
                  <a:lnTo>
                    <a:pt x="5093055" y="1076096"/>
                  </a:lnTo>
                  <a:lnTo>
                    <a:pt x="5132844" y="1088796"/>
                  </a:lnTo>
                  <a:lnTo>
                    <a:pt x="5131981" y="1088796"/>
                  </a:lnTo>
                  <a:lnTo>
                    <a:pt x="5131981" y="1101496"/>
                  </a:lnTo>
                  <a:lnTo>
                    <a:pt x="5134813" y="1114196"/>
                  </a:lnTo>
                  <a:lnTo>
                    <a:pt x="5142573" y="1126896"/>
                  </a:lnTo>
                  <a:lnTo>
                    <a:pt x="5154142" y="1139596"/>
                  </a:lnTo>
                  <a:lnTo>
                    <a:pt x="5182654" y="1139596"/>
                  </a:lnTo>
                  <a:lnTo>
                    <a:pt x="5194224" y="1126896"/>
                  </a:lnTo>
                  <a:lnTo>
                    <a:pt x="5201971" y="1114196"/>
                  </a:lnTo>
                  <a:lnTo>
                    <a:pt x="5204815" y="1101496"/>
                  </a:lnTo>
                  <a:lnTo>
                    <a:pt x="5201971" y="1088796"/>
                  </a:lnTo>
                  <a:lnTo>
                    <a:pt x="5194224" y="1076096"/>
                  </a:lnTo>
                  <a:lnTo>
                    <a:pt x="5182654" y="1063396"/>
                  </a:lnTo>
                  <a:lnTo>
                    <a:pt x="5157038" y="1063396"/>
                  </a:lnTo>
                  <a:lnTo>
                    <a:pt x="5147335" y="1076096"/>
                  </a:lnTo>
                  <a:lnTo>
                    <a:pt x="5139702" y="1076096"/>
                  </a:lnTo>
                  <a:lnTo>
                    <a:pt x="5134534" y="1088796"/>
                  </a:lnTo>
                  <a:lnTo>
                    <a:pt x="5095583" y="1076096"/>
                  </a:lnTo>
                  <a:lnTo>
                    <a:pt x="5099659" y="1063396"/>
                  </a:lnTo>
                  <a:lnTo>
                    <a:pt x="5111915" y="1025296"/>
                  </a:lnTo>
                  <a:lnTo>
                    <a:pt x="5124043" y="987196"/>
                  </a:lnTo>
                  <a:lnTo>
                    <a:pt x="5131892" y="949096"/>
                  </a:lnTo>
                  <a:lnTo>
                    <a:pt x="5135372" y="898296"/>
                  </a:lnTo>
                  <a:lnTo>
                    <a:pt x="5136223" y="898296"/>
                  </a:lnTo>
                  <a:lnTo>
                    <a:pt x="5136223" y="885596"/>
                  </a:lnTo>
                  <a:lnTo>
                    <a:pt x="5134495" y="834796"/>
                  </a:lnTo>
                  <a:lnTo>
                    <a:pt x="5129339" y="796696"/>
                  </a:lnTo>
                  <a:lnTo>
                    <a:pt x="5124374" y="774407"/>
                  </a:lnTo>
                  <a:lnTo>
                    <a:pt x="5124374" y="885596"/>
                  </a:lnTo>
                  <a:lnTo>
                    <a:pt x="5124374" y="898296"/>
                  </a:lnTo>
                  <a:lnTo>
                    <a:pt x="5120906" y="936396"/>
                  </a:lnTo>
                  <a:lnTo>
                    <a:pt x="5113147" y="987196"/>
                  </a:lnTo>
                  <a:lnTo>
                    <a:pt x="5101272" y="1025296"/>
                  </a:lnTo>
                  <a:lnTo>
                    <a:pt x="5085423" y="1063396"/>
                  </a:lnTo>
                  <a:lnTo>
                    <a:pt x="5084584" y="1063028"/>
                  </a:lnTo>
                  <a:lnTo>
                    <a:pt x="5084584" y="1063396"/>
                  </a:lnTo>
                  <a:lnTo>
                    <a:pt x="5066652" y="1101496"/>
                  </a:lnTo>
                  <a:lnTo>
                    <a:pt x="5045938" y="1126896"/>
                  </a:lnTo>
                  <a:lnTo>
                    <a:pt x="5022532" y="1164996"/>
                  </a:lnTo>
                  <a:lnTo>
                    <a:pt x="4996510" y="1190396"/>
                  </a:lnTo>
                  <a:lnTo>
                    <a:pt x="4988039" y="1203096"/>
                  </a:lnTo>
                  <a:lnTo>
                    <a:pt x="4984661" y="1199134"/>
                  </a:lnTo>
                  <a:lnTo>
                    <a:pt x="4984661" y="1203096"/>
                  </a:lnTo>
                  <a:lnTo>
                    <a:pt x="4965776" y="1215796"/>
                  </a:lnTo>
                  <a:lnTo>
                    <a:pt x="4946027" y="1228496"/>
                  </a:lnTo>
                  <a:lnTo>
                    <a:pt x="4925479" y="1253896"/>
                  </a:lnTo>
                  <a:lnTo>
                    <a:pt x="4904219" y="1266596"/>
                  </a:lnTo>
                  <a:lnTo>
                    <a:pt x="4897450" y="1253731"/>
                  </a:lnTo>
                  <a:lnTo>
                    <a:pt x="4897450" y="1266596"/>
                  </a:lnTo>
                  <a:lnTo>
                    <a:pt x="4882045" y="1279296"/>
                  </a:lnTo>
                  <a:lnTo>
                    <a:pt x="4866335" y="1279296"/>
                  </a:lnTo>
                  <a:lnTo>
                    <a:pt x="4850295" y="1291996"/>
                  </a:lnTo>
                  <a:lnTo>
                    <a:pt x="4833950" y="1291996"/>
                  </a:lnTo>
                  <a:lnTo>
                    <a:pt x="4829695" y="1280515"/>
                  </a:lnTo>
                  <a:lnTo>
                    <a:pt x="4829695" y="1291996"/>
                  </a:lnTo>
                  <a:lnTo>
                    <a:pt x="4759325" y="1317396"/>
                  </a:lnTo>
                  <a:lnTo>
                    <a:pt x="4673905" y="1317396"/>
                  </a:lnTo>
                  <a:lnTo>
                    <a:pt x="4677295" y="1190396"/>
                  </a:lnTo>
                  <a:lnTo>
                    <a:pt x="4678146" y="1190396"/>
                  </a:lnTo>
                  <a:lnTo>
                    <a:pt x="4687455" y="910996"/>
                  </a:lnTo>
                  <a:lnTo>
                    <a:pt x="4690846" y="910996"/>
                  </a:lnTo>
                  <a:lnTo>
                    <a:pt x="4692535" y="898296"/>
                  </a:lnTo>
                  <a:lnTo>
                    <a:pt x="4786515" y="1164996"/>
                  </a:lnTo>
                  <a:lnTo>
                    <a:pt x="4762081" y="1177696"/>
                  </a:lnTo>
                  <a:lnTo>
                    <a:pt x="4737100" y="1177696"/>
                  </a:lnTo>
                  <a:lnTo>
                    <a:pt x="4711636" y="1190396"/>
                  </a:lnTo>
                  <a:lnTo>
                    <a:pt x="4738154" y="1190396"/>
                  </a:lnTo>
                  <a:lnTo>
                    <a:pt x="4763274" y="1177696"/>
                  </a:lnTo>
                  <a:lnTo>
                    <a:pt x="4787379" y="1177696"/>
                  </a:lnTo>
                  <a:lnTo>
                    <a:pt x="4829695" y="1291996"/>
                  </a:lnTo>
                  <a:lnTo>
                    <a:pt x="4829695" y="1280515"/>
                  </a:lnTo>
                  <a:lnTo>
                    <a:pt x="4791608" y="1177696"/>
                  </a:lnTo>
                  <a:lnTo>
                    <a:pt x="4803521" y="1164996"/>
                  </a:lnTo>
                  <a:lnTo>
                    <a:pt x="4789906" y="1164996"/>
                  </a:lnTo>
                  <a:lnTo>
                    <a:pt x="4695926" y="898296"/>
                  </a:lnTo>
                  <a:lnTo>
                    <a:pt x="4700168" y="898296"/>
                  </a:lnTo>
                  <a:lnTo>
                    <a:pt x="4834775" y="1152296"/>
                  </a:lnTo>
                  <a:lnTo>
                    <a:pt x="4823968" y="1152296"/>
                  </a:lnTo>
                  <a:lnTo>
                    <a:pt x="4812982" y="1164996"/>
                  </a:lnTo>
                  <a:lnTo>
                    <a:pt x="4826368" y="1164996"/>
                  </a:lnTo>
                  <a:lnTo>
                    <a:pt x="4837328" y="1152296"/>
                  </a:lnTo>
                  <a:lnTo>
                    <a:pt x="4897450" y="1266596"/>
                  </a:lnTo>
                  <a:lnTo>
                    <a:pt x="4897450" y="1253731"/>
                  </a:lnTo>
                  <a:lnTo>
                    <a:pt x="4844110" y="1152296"/>
                  </a:lnTo>
                  <a:lnTo>
                    <a:pt x="4858410" y="1139596"/>
                  </a:lnTo>
                  <a:lnTo>
                    <a:pt x="4872152" y="1126896"/>
                  </a:lnTo>
                  <a:lnTo>
                    <a:pt x="4885423" y="1126896"/>
                  </a:lnTo>
                  <a:lnTo>
                    <a:pt x="4898301" y="1114196"/>
                  </a:lnTo>
                  <a:lnTo>
                    <a:pt x="4984661" y="1203096"/>
                  </a:lnTo>
                  <a:lnTo>
                    <a:pt x="4984661" y="1199134"/>
                  </a:lnTo>
                  <a:lnTo>
                    <a:pt x="4912487" y="1114196"/>
                  </a:lnTo>
                  <a:lnTo>
                    <a:pt x="4901692" y="1101496"/>
                  </a:lnTo>
                  <a:lnTo>
                    <a:pt x="4921682" y="1088796"/>
                  </a:lnTo>
                  <a:lnTo>
                    <a:pt x="4939677" y="1063396"/>
                  </a:lnTo>
                  <a:lnTo>
                    <a:pt x="4955616" y="1037996"/>
                  </a:lnTo>
                  <a:lnTo>
                    <a:pt x="4969408" y="1012596"/>
                  </a:lnTo>
                  <a:lnTo>
                    <a:pt x="5084584" y="1063396"/>
                  </a:lnTo>
                  <a:lnTo>
                    <a:pt x="5084584" y="1063028"/>
                  </a:lnTo>
                  <a:lnTo>
                    <a:pt x="4970272" y="1012596"/>
                  </a:lnTo>
                  <a:lnTo>
                    <a:pt x="4981181" y="987196"/>
                  </a:lnTo>
                  <a:lnTo>
                    <a:pt x="4989639" y="949096"/>
                  </a:lnTo>
                  <a:lnTo>
                    <a:pt x="4995392" y="923696"/>
                  </a:lnTo>
                  <a:lnTo>
                    <a:pt x="4998212" y="898296"/>
                  </a:lnTo>
                  <a:lnTo>
                    <a:pt x="5124374" y="898296"/>
                  </a:lnTo>
                  <a:lnTo>
                    <a:pt x="4998212" y="885596"/>
                  </a:lnTo>
                  <a:lnTo>
                    <a:pt x="4996967" y="847496"/>
                  </a:lnTo>
                  <a:lnTo>
                    <a:pt x="4993335" y="822096"/>
                  </a:lnTo>
                  <a:lnTo>
                    <a:pt x="4992294" y="817575"/>
                  </a:lnTo>
                  <a:lnTo>
                    <a:pt x="4992294" y="898296"/>
                  </a:lnTo>
                  <a:lnTo>
                    <a:pt x="4989601" y="923696"/>
                  </a:lnTo>
                  <a:lnTo>
                    <a:pt x="4984140" y="949096"/>
                  </a:lnTo>
                  <a:lnTo>
                    <a:pt x="4975974" y="974496"/>
                  </a:lnTo>
                  <a:lnTo>
                    <a:pt x="4965192" y="1012596"/>
                  </a:lnTo>
                  <a:lnTo>
                    <a:pt x="4962639" y="1011339"/>
                  </a:lnTo>
                  <a:lnTo>
                    <a:pt x="4962639" y="1012596"/>
                  </a:lnTo>
                  <a:lnTo>
                    <a:pt x="4949342" y="1037996"/>
                  </a:lnTo>
                  <a:lnTo>
                    <a:pt x="4933747" y="1063396"/>
                  </a:lnTo>
                  <a:lnTo>
                    <a:pt x="4916094" y="1076096"/>
                  </a:lnTo>
                  <a:lnTo>
                    <a:pt x="4896612" y="1101496"/>
                  </a:lnTo>
                  <a:lnTo>
                    <a:pt x="4894059" y="1098715"/>
                  </a:lnTo>
                  <a:lnTo>
                    <a:pt x="4894059" y="1101496"/>
                  </a:lnTo>
                  <a:lnTo>
                    <a:pt x="4881689" y="1114196"/>
                  </a:lnTo>
                  <a:lnTo>
                    <a:pt x="4868761" y="1126896"/>
                  </a:lnTo>
                  <a:lnTo>
                    <a:pt x="4855362" y="1139596"/>
                  </a:lnTo>
                  <a:lnTo>
                    <a:pt x="4841557" y="1139596"/>
                  </a:lnTo>
                  <a:lnTo>
                    <a:pt x="4718799" y="923696"/>
                  </a:lnTo>
                  <a:lnTo>
                    <a:pt x="4894059" y="1101496"/>
                  </a:lnTo>
                  <a:lnTo>
                    <a:pt x="4894059" y="1098715"/>
                  </a:lnTo>
                  <a:lnTo>
                    <a:pt x="4733620" y="923696"/>
                  </a:lnTo>
                  <a:lnTo>
                    <a:pt x="4712678" y="900861"/>
                  </a:lnTo>
                  <a:lnTo>
                    <a:pt x="4962639" y="1012596"/>
                  </a:lnTo>
                  <a:lnTo>
                    <a:pt x="4962639" y="1011339"/>
                  </a:lnTo>
                  <a:lnTo>
                    <a:pt x="4734293" y="898296"/>
                  </a:lnTo>
                  <a:lnTo>
                    <a:pt x="4708639" y="885596"/>
                  </a:lnTo>
                  <a:lnTo>
                    <a:pt x="4710328" y="885596"/>
                  </a:lnTo>
                  <a:lnTo>
                    <a:pt x="4710328" y="872820"/>
                  </a:lnTo>
                  <a:lnTo>
                    <a:pt x="4709693" y="872820"/>
                  </a:lnTo>
                  <a:lnTo>
                    <a:pt x="4973663" y="771296"/>
                  </a:lnTo>
                  <a:lnTo>
                    <a:pt x="4981435" y="796696"/>
                  </a:lnTo>
                  <a:lnTo>
                    <a:pt x="4986998" y="822096"/>
                  </a:lnTo>
                  <a:lnTo>
                    <a:pt x="4990325" y="860196"/>
                  </a:lnTo>
                  <a:lnTo>
                    <a:pt x="4991430" y="885596"/>
                  </a:lnTo>
                  <a:lnTo>
                    <a:pt x="4710328" y="885596"/>
                  </a:lnTo>
                  <a:lnTo>
                    <a:pt x="4992294" y="898296"/>
                  </a:lnTo>
                  <a:lnTo>
                    <a:pt x="4992294" y="817575"/>
                  </a:lnTo>
                  <a:lnTo>
                    <a:pt x="4987493" y="796696"/>
                  </a:lnTo>
                  <a:lnTo>
                    <a:pt x="4979581" y="771296"/>
                  </a:lnTo>
                  <a:lnTo>
                    <a:pt x="5098135" y="733196"/>
                  </a:lnTo>
                  <a:lnTo>
                    <a:pt x="5109730" y="771296"/>
                  </a:lnTo>
                  <a:lnTo>
                    <a:pt x="5117922" y="809396"/>
                  </a:lnTo>
                  <a:lnTo>
                    <a:pt x="5122773" y="847496"/>
                  </a:lnTo>
                  <a:lnTo>
                    <a:pt x="5124374" y="885596"/>
                  </a:lnTo>
                  <a:lnTo>
                    <a:pt x="5124374" y="774407"/>
                  </a:lnTo>
                  <a:lnTo>
                    <a:pt x="5120856" y="758596"/>
                  </a:lnTo>
                  <a:lnTo>
                    <a:pt x="5113045" y="733196"/>
                  </a:lnTo>
                  <a:lnTo>
                    <a:pt x="5109134" y="720496"/>
                  </a:lnTo>
                  <a:lnTo>
                    <a:pt x="5144694" y="707796"/>
                  </a:lnTo>
                  <a:lnTo>
                    <a:pt x="5150345" y="720496"/>
                  </a:lnTo>
                  <a:lnTo>
                    <a:pt x="5158130" y="733196"/>
                  </a:lnTo>
                  <a:lnTo>
                    <a:pt x="5192827" y="733196"/>
                  </a:lnTo>
                  <a:lnTo>
                    <a:pt x="5204384" y="720496"/>
                  </a:lnTo>
                  <a:lnTo>
                    <a:pt x="5212143" y="707796"/>
                  </a:lnTo>
                  <a:lnTo>
                    <a:pt x="5214975" y="695096"/>
                  </a:lnTo>
                  <a:lnTo>
                    <a:pt x="5212143" y="682396"/>
                  </a:lnTo>
                  <a:lnTo>
                    <a:pt x="5204384" y="669696"/>
                  </a:lnTo>
                  <a:lnTo>
                    <a:pt x="5192827" y="669696"/>
                  </a:lnTo>
                  <a:lnTo>
                    <a:pt x="5178564" y="656996"/>
                  </a:lnTo>
                  <a:lnTo>
                    <a:pt x="5164302" y="669696"/>
                  </a:lnTo>
                  <a:lnTo>
                    <a:pt x="5152733" y="669696"/>
                  </a:lnTo>
                  <a:lnTo>
                    <a:pt x="5144973" y="682396"/>
                  </a:lnTo>
                  <a:lnTo>
                    <a:pt x="5142141" y="695096"/>
                  </a:lnTo>
                  <a:lnTo>
                    <a:pt x="5142141" y="707796"/>
                  </a:lnTo>
                  <a:lnTo>
                    <a:pt x="5143843" y="707796"/>
                  </a:lnTo>
                  <a:lnTo>
                    <a:pt x="5108270" y="720496"/>
                  </a:lnTo>
                  <a:lnTo>
                    <a:pt x="5097272" y="696239"/>
                  </a:lnTo>
                  <a:lnTo>
                    <a:pt x="5097272" y="733196"/>
                  </a:lnTo>
                  <a:lnTo>
                    <a:pt x="4978743" y="771296"/>
                  </a:lnTo>
                  <a:lnTo>
                    <a:pt x="4972799" y="758913"/>
                  </a:lnTo>
                  <a:lnTo>
                    <a:pt x="4972799" y="771296"/>
                  </a:lnTo>
                  <a:lnTo>
                    <a:pt x="4708855" y="872820"/>
                  </a:lnTo>
                  <a:lnTo>
                    <a:pt x="4706937" y="872820"/>
                  </a:lnTo>
                  <a:lnTo>
                    <a:pt x="4705248" y="860196"/>
                  </a:lnTo>
                  <a:lnTo>
                    <a:pt x="4910988" y="669696"/>
                  </a:lnTo>
                  <a:lnTo>
                    <a:pt x="4930178" y="695096"/>
                  </a:lnTo>
                  <a:lnTo>
                    <a:pt x="4946980" y="720496"/>
                  </a:lnTo>
                  <a:lnTo>
                    <a:pt x="4961242" y="745896"/>
                  </a:lnTo>
                  <a:lnTo>
                    <a:pt x="4972799" y="771296"/>
                  </a:lnTo>
                  <a:lnTo>
                    <a:pt x="4972799" y="758913"/>
                  </a:lnTo>
                  <a:lnTo>
                    <a:pt x="4966551" y="745896"/>
                  </a:lnTo>
                  <a:lnTo>
                    <a:pt x="4951742" y="720496"/>
                  </a:lnTo>
                  <a:lnTo>
                    <a:pt x="4934547" y="695096"/>
                  </a:lnTo>
                  <a:lnTo>
                    <a:pt x="4915217" y="669696"/>
                  </a:lnTo>
                  <a:lnTo>
                    <a:pt x="5007508" y="580796"/>
                  </a:lnTo>
                  <a:lnTo>
                    <a:pt x="5035474" y="618896"/>
                  </a:lnTo>
                  <a:lnTo>
                    <a:pt x="5059705" y="656996"/>
                  </a:lnTo>
                  <a:lnTo>
                    <a:pt x="5080266" y="682396"/>
                  </a:lnTo>
                  <a:lnTo>
                    <a:pt x="5097272" y="733196"/>
                  </a:lnTo>
                  <a:lnTo>
                    <a:pt x="5097272" y="696239"/>
                  </a:lnTo>
                  <a:lnTo>
                    <a:pt x="5069751" y="644296"/>
                  </a:lnTo>
                  <a:lnTo>
                    <a:pt x="5044694" y="606196"/>
                  </a:lnTo>
                  <a:lnTo>
                    <a:pt x="5015979" y="568096"/>
                  </a:lnTo>
                  <a:lnTo>
                    <a:pt x="5043932" y="542696"/>
                  </a:lnTo>
                  <a:lnTo>
                    <a:pt x="5049329" y="555396"/>
                  </a:lnTo>
                  <a:lnTo>
                    <a:pt x="5083607" y="555396"/>
                  </a:lnTo>
                  <a:lnTo>
                    <a:pt x="5095164" y="542696"/>
                  </a:lnTo>
                  <a:lnTo>
                    <a:pt x="5102911" y="529996"/>
                  </a:lnTo>
                  <a:lnTo>
                    <a:pt x="5105743" y="517296"/>
                  </a:lnTo>
                  <a:lnTo>
                    <a:pt x="5102911" y="504596"/>
                  </a:lnTo>
                  <a:lnTo>
                    <a:pt x="5095164" y="491896"/>
                  </a:lnTo>
                  <a:lnTo>
                    <a:pt x="5083607" y="491896"/>
                  </a:lnTo>
                  <a:lnTo>
                    <a:pt x="5069344" y="479196"/>
                  </a:lnTo>
                  <a:lnTo>
                    <a:pt x="5055070" y="491896"/>
                  </a:lnTo>
                  <a:lnTo>
                    <a:pt x="5043500" y="491896"/>
                  </a:lnTo>
                  <a:lnTo>
                    <a:pt x="5035753" y="504596"/>
                  </a:lnTo>
                  <a:lnTo>
                    <a:pt x="5032908" y="517296"/>
                  </a:lnTo>
                  <a:lnTo>
                    <a:pt x="5032908" y="529996"/>
                  </a:lnTo>
                  <a:lnTo>
                    <a:pt x="5036299" y="542696"/>
                  </a:lnTo>
                  <a:lnTo>
                    <a:pt x="5041379" y="542696"/>
                  </a:lnTo>
                  <a:lnTo>
                    <a:pt x="5013452" y="568096"/>
                  </a:lnTo>
                  <a:lnTo>
                    <a:pt x="5004981" y="568096"/>
                  </a:lnTo>
                  <a:lnTo>
                    <a:pt x="5004981" y="580796"/>
                  </a:lnTo>
                  <a:lnTo>
                    <a:pt x="4912690" y="669696"/>
                  </a:lnTo>
                  <a:lnTo>
                    <a:pt x="4907610" y="664197"/>
                  </a:lnTo>
                  <a:lnTo>
                    <a:pt x="4907610" y="669696"/>
                  </a:lnTo>
                  <a:lnTo>
                    <a:pt x="4701857" y="860196"/>
                  </a:lnTo>
                  <a:lnTo>
                    <a:pt x="4696777" y="860196"/>
                  </a:lnTo>
                  <a:lnTo>
                    <a:pt x="4803457" y="593496"/>
                  </a:lnTo>
                  <a:lnTo>
                    <a:pt x="4832350" y="618896"/>
                  </a:lnTo>
                  <a:lnTo>
                    <a:pt x="4859337" y="631596"/>
                  </a:lnTo>
                  <a:lnTo>
                    <a:pt x="4884432" y="644296"/>
                  </a:lnTo>
                  <a:lnTo>
                    <a:pt x="4907610" y="669696"/>
                  </a:lnTo>
                  <a:lnTo>
                    <a:pt x="4907610" y="664197"/>
                  </a:lnTo>
                  <a:lnTo>
                    <a:pt x="4889246" y="644296"/>
                  </a:lnTo>
                  <a:lnTo>
                    <a:pt x="4863579" y="618896"/>
                  </a:lnTo>
                  <a:lnTo>
                    <a:pt x="4836007" y="606196"/>
                  </a:lnTo>
                  <a:lnTo>
                    <a:pt x="4806848" y="593496"/>
                  </a:lnTo>
                  <a:lnTo>
                    <a:pt x="4855108" y="479196"/>
                  </a:lnTo>
                  <a:lnTo>
                    <a:pt x="4893157" y="491896"/>
                  </a:lnTo>
                  <a:lnTo>
                    <a:pt x="4929632" y="517296"/>
                  </a:lnTo>
                  <a:lnTo>
                    <a:pt x="4964188" y="542696"/>
                  </a:lnTo>
                  <a:lnTo>
                    <a:pt x="4996510" y="568096"/>
                  </a:lnTo>
                  <a:lnTo>
                    <a:pt x="5004981" y="580796"/>
                  </a:lnTo>
                  <a:lnTo>
                    <a:pt x="5004981" y="568096"/>
                  </a:lnTo>
                  <a:lnTo>
                    <a:pt x="4971986" y="529996"/>
                  </a:lnTo>
                  <a:lnTo>
                    <a:pt x="4936617" y="504596"/>
                  </a:lnTo>
                  <a:lnTo>
                    <a:pt x="4899012" y="479196"/>
                  </a:lnTo>
                  <a:lnTo>
                    <a:pt x="4859350" y="466496"/>
                  </a:lnTo>
                  <a:lnTo>
                    <a:pt x="4874590" y="428396"/>
                  </a:lnTo>
                  <a:lnTo>
                    <a:pt x="4899850" y="428396"/>
                  </a:lnTo>
                  <a:lnTo>
                    <a:pt x="4911407" y="415696"/>
                  </a:lnTo>
                  <a:lnTo>
                    <a:pt x="4919167" y="402996"/>
                  </a:lnTo>
                  <a:lnTo>
                    <a:pt x="4921986" y="390296"/>
                  </a:lnTo>
                  <a:lnTo>
                    <a:pt x="4919167" y="377596"/>
                  </a:lnTo>
                  <a:lnTo>
                    <a:pt x="4911407" y="364896"/>
                  </a:lnTo>
                  <a:lnTo>
                    <a:pt x="4899850" y="364896"/>
                  </a:lnTo>
                  <a:lnTo>
                    <a:pt x="4885588" y="352196"/>
                  </a:lnTo>
                  <a:lnTo>
                    <a:pt x="4871326" y="364896"/>
                  </a:lnTo>
                  <a:lnTo>
                    <a:pt x="4859769" y="364896"/>
                  </a:lnTo>
                  <a:lnTo>
                    <a:pt x="4852022" y="377596"/>
                  </a:lnTo>
                  <a:lnTo>
                    <a:pt x="4849190" y="390296"/>
                  </a:lnTo>
                  <a:lnTo>
                    <a:pt x="4850841" y="402996"/>
                  </a:lnTo>
                  <a:lnTo>
                    <a:pt x="4855426" y="415696"/>
                  </a:lnTo>
                  <a:lnTo>
                    <a:pt x="4862398" y="415696"/>
                  </a:lnTo>
                  <a:lnTo>
                    <a:pt x="4871199" y="428396"/>
                  </a:lnTo>
                  <a:lnTo>
                    <a:pt x="4855959" y="466496"/>
                  </a:lnTo>
                  <a:lnTo>
                    <a:pt x="4850879" y="464743"/>
                  </a:lnTo>
                  <a:lnTo>
                    <a:pt x="4850879" y="479196"/>
                  </a:lnTo>
                  <a:lnTo>
                    <a:pt x="4802619" y="593496"/>
                  </a:lnTo>
                  <a:lnTo>
                    <a:pt x="4777879" y="580796"/>
                  </a:lnTo>
                  <a:lnTo>
                    <a:pt x="4752022" y="580796"/>
                  </a:lnTo>
                  <a:lnTo>
                    <a:pt x="4725213" y="568096"/>
                  </a:lnTo>
                  <a:lnTo>
                    <a:pt x="4698479" y="568096"/>
                  </a:lnTo>
                  <a:lnTo>
                    <a:pt x="4725314" y="580796"/>
                  </a:lnTo>
                  <a:lnTo>
                    <a:pt x="4751286" y="580796"/>
                  </a:lnTo>
                  <a:lnTo>
                    <a:pt x="4776470" y="593496"/>
                  </a:lnTo>
                  <a:lnTo>
                    <a:pt x="4800930" y="593496"/>
                  </a:lnTo>
                  <a:lnTo>
                    <a:pt x="4693399" y="860196"/>
                  </a:lnTo>
                  <a:lnTo>
                    <a:pt x="4689145" y="860196"/>
                  </a:lnTo>
                  <a:lnTo>
                    <a:pt x="4698479" y="568096"/>
                  </a:lnTo>
                  <a:lnTo>
                    <a:pt x="4697615" y="568096"/>
                  </a:lnTo>
                  <a:lnTo>
                    <a:pt x="4701857" y="441096"/>
                  </a:lnTo>
                  <a:lnTo>
                    <a:pt x="4740262" y="441096"/>
                  </a:lnTo>
                  <a:lnTo>
                    <a:pt x="4814849" y="466496"/>
                  </a:lnTo>
                  <a:lnTo>
                    <a:pt x="4850879" y="479196"/>
                  </a:lnTo>
                  <a:lnTo>
                    <a:pt x="4850879" y="464743"/>
                  </a:lnTo>
                  <a:lnTo>
                    <a:pt x="4819154" y="453796"/>
                  </a:lnTo>
                  <a:lnTo>
                    <a:pt x="4781232" y="441096"/>
                  </a:lnTo>
                  <a:lnTo>
                    <a:pt x="4742358" y="441096"/>
                  </a:lnTo>
                  <a:lnTo>
                    <a:pt x="4702695" y="428396"/>
                  </a:lnTo>
                  <a:lnTo>
                    <a:pt x="4704385" y="377596"/>
                  </a:lnTo>
                  <a:lnTo>
                    <a:pt x="4719510" y="377596"/>
                  </a:lnTo>
                  <a:lnTo>
                    <a:pt x="4731067" y="364896"/>
                  </a:lnTo>
                  <a:lnTo>
                    <a:pt x="4738827" y="352196"/>
                  </a:lnTo>
                  <a:lnTo>
                    <a:pt x="4741646" y="339496"/>
                  </a:lnTo>
                  <a:lnTo>
                    <a:pt x="4738827" y="326796"/>
                  </a:lnTo>
                  <a:lnTo>
                    <a:pt x="4731067" y="314096"/>
                  </a:lnTo>
                  <a:lnTo>
                    <a:pt x="4679416" y="314096"/>
                  </a:lnTo>
                  <a:lnTo>
                    <a:pt x="4671657" y="326796"/>
                  </a:lnTo>
                  <a:lnTo>
                    <a:pt x="4668825" y="339496"/>
                  </a:lnTo>
                  <a:lnTo>
                    <a:pt x="4671212" y="352196"/>
                  </a:lnTo>
                  <a:lnTo>
                    <a:pt x="4677816" y="364896"/>
                  </a:lnTo>
                  <a:lnTo>
                    <a:pt x="4687760" y="377596"/>
                  </a:lnTo>
                  <a:lnTo>
                    <a:pt x="4700168" y="377596"/>
                  </a:lnTo>
                  <a:lnTo>
                    <a:pt x="4698479" y="428396"/>
                  </a:lnTo>
                  <a:lnTo>
                    <a:pt x="4697615" y="428396"/>
                  </a:lnTo>
                  <a:lnTo>
                    <a:pt x="4697615" y="441096"/>
                  </a:lnTo>
                  <a:lnTo>
                    <a:pt x="4693399" y="568096"/>
                  </a:lnTo>
                  <a:lnTo>
                    <a:pt x="4692535" y="568096"/>
                  </a:lnTo>
                  <a:lnTo>
                    <a:pt x="4684065" y="860196"/>
                  </a:lnTo>
                  <a:lnTo>
                    <a:pt x="4682375" y="860196"/>
                  </a:lnTo>
                  <a:lnTo>
                    <a:pt x="4682375" y="910996"/>
                  </a:lnTo>
                  <a:lnTo>
                    <a:pt x="4673066" y="1190396"/>
                  </a:lnTo>
                  <a:lnTo>
                    <a:pt x="4673905" y="1190396"/>
                  </a:lnTo>
                  <a:lnTo>
                    <a:pt x="4669688" y="1317396"/>
                  </a:lnTo>
                  <a:lnTo>
                    <a:pt x="4631271" y="1317396"/>
                  </a:lnTo>
                  <a:lnTo>
                    <a:pt x="4593577" y="1304696"/>
                  </a:lnTo>
                  <a:lnTo>
                    <a:pt x="4556684" y="1304696"/>
                  </a:lnTo>
                  <a:lnTo>
                    <a:pt x="4520666" y="1291996"/>
                  </a:lnTo>
                  <a:lnTo>
                    <a:pt x="4568926" y="1164996"/>
                  </a:lnTo>
                  <a:lnTo>
                    <a:pt x="4593666" y="1177696"/>
                  </a:lnTo>
                  <a:lnTo>
                    <a:pt x="4619510" y="1190396"/>
                  </a:lnTo>
                  <a:lnTo>
                    <a:pt x="4646231" y="1190396"/>
                  </a:lnTo>
                  <a:lnTo>
                    <a:pt x="4620260" y="1177696"/>
                  </a:lnTo>
                  <a:lnTo>
                    <a:pt x="4595076" y="1177696"/>
                  </a:lnTo>
                  <a:lnTo>
                    <a:pt x="4570615" y="1164996"/>
                  </a:lnTo>
                  <a:lnTo>
                    <a:pt x="4678146" y="898296"/>
                  </a:lnTo>
                  <a:lnTo>
                    <a:pt x="4679848" y="910996"/>
                  </a:lnTo>
                  <a:lnTo>
                    <a:pt x="4682375" y="910996"/>
                  </a:lnTo>
                  <a:lnTo>
                    <a:pt x="4682375" y="860196"/>
                  </a:lnTo>
                  <a:lnTo>
                    <a:pt x="4678985" y="860196"/>
                  </a:lnTo>
                  <a:lnTo>
                    <a:pt x="4675594" y="850582"/>
                  </a:lnTo>
                  <a:lnTo>
                    <a:pt x="4675594" y="860196"/>
                  </a:lnTo>
                  <a:lnTo>
                    <a:pt x="4674768" y="860196"/>
                  </a:lnTo>
                  <a:lnTo>
                    <a:pt x="4674768" y="898296"/>
                  </a:lnTo>
                  <a:lnTo>
                    <a:pt x="4568063" y="1164996"/>
                  </a:lnTo>
                  <a:lnTo>
                    <a:pt x="4564672" y="1164996"/>
                  </a:lnTo>
                  <a:lnTo>
                    <a:pt x="4516412" y="1291996"/>
                  </a:lnTo>
                  <a:lnTo>
                    <a:pt x="4505630" y="1279296"/>
                  </a:lnTo>
                  <a:lnTo>
                    <a:pt x="4494835" y="1279296"/>
                  </a:lnTo>
                  <a:lnTo>
                    <a:pt x="4484027" y="1266596"/>
                  </a:lnTo>
                  <a:lnTo>
                    <a:pt x="4473245" y="1266596"/>
                  </a:lnTo>
                  <a:lnTo>
                    <a:pt x="4533354" y="1152296"/>
                  </a:lnTo>
                  <a:lnTo>
                    <a:pt x="4538434" y="1152296"/>
                  </a:lnTo>
                  <a:lnTo>
                    <a:pt x="4545127" y="1139596"/>
                  </a:lnTo>
                  <a:lnTo>
                    <a:pt x="4665523" y="910996"/>
                  </a:lnTo>
                  <a:lnTo>
                    <a:pt x="4672215" y="898296"/>
                  </a:lnTo>
                  <a:lnTo>
                    <a:pt x="4674768" y="898296"/>
                  </a:lnTo>
                  <a:lnTo>
                    <a:pt x="4674768" y="860196"/>
                  </a:lnTo>
                  <a:lnTo>
                    <a:pt x="4670514" y="860196"/>
                  </a:lnTo>
                  <a:lnTo>
                    <a:pt x="4667135" y="856653"/>
                  </a:lnTo>
                  <a:lnTo>
                    <a:pt x="4667135" y="860196"/>
                  </a:lnTo>
                  <a:lnTo>
                    <a:pt x="4666297" y="860196"/>
                  </a:lnTo>
                  <a:lnTo>
                    <a:pt x="4664608" y="872820"/>
                  </a:lnTo>
                  <a:lnTo>
                    <a:pt x="4664595" y="898296"/>
                  </a:lnTo>
                  <a:lnTo>
                    <a:pt x="4657826" y="904646"/>
                  </a:lnTo>
                  <a:lnTo>
                    <a:pt x="4657826" y="910996"/>
                  </a:lnTo>
                  <a:lnTo>
                    <a:pt x="4529963" y="1139596"/>
                  </a:lnTo>
                  <a:lnTo>
                    <a:pt x="4527435" y="1137831"/>
                  </a:lnTo>
                  <a:lnTo>
                    <a:pt x="4527435" y="1152296"/>
                  </a:lnTo>
                  <a:lnTo>
                    <a:pt x="4467301" y="1266596"/>
                  </a:lnTo>
                  <a:lnTo>
                    <a:pt x="4442536" y="1241196"/>
                  </a:lnTo>
                  <a:lnTo>
                    <a:pt x="4418939" y="1228496"/>
                  </a:lnTo>
                  <a:lnTo>
                    <a:pt x="4396460" y="1215796"/>
                  </a:lnTo>
                  <a:lnTo>
                    <a:pt x="4375010" y="1190396"/>
                  </a:lnTo>
                  <a:lnTo>
                    <a:pt x="4366565" y="1177696"/>
                  </a:lnTo>
                  <a:lnTo>
                    <a:pt x="4458855" y="1101496"/>
                  </a:lnTo>
                  <a:lnTo>
                    <a:pt x="4474565" y="1114196"/>
                  </a:lnTo>
                  <a:lnTo>
                    <a:pt x="4491228" y="1126896"/>
                  </a:lnTo>
                  <a:lnTo>
                    <a:pt x="4508855" y="1139596"/>
                  </a:lnTo>
                  <a:lnTo>
                    <a:pt x="4527435" y="1152296"/>
                  </a:lnTo>
                  <a:lnTo>
                    <a:pt x="4527435" y="1137831"/>
                  </a:lnTo>
                  <a:lnTo>
                    <a:pt x="4511903" y="1126896"/>
                  </a:lnTo>
                  <a:lnTo>
                    <a:pt x="4494619" y="1114196"/>
                  </a:lnTo>
                  <a:lnTo>
                    <a:pt x="4478286" y="1101496"/>
                  </a:lnTo>
                  <a:lnTo>
                    <a:pt x="4463085" y="1088796"/>
                  </a:lnTo>
                  <a:lnTo>
                    <a:pt x="4657826" y="910996"/>
                  </a:lnTo>
                  <a:lnTo>
                    <a:pt x="4657826" y="904646"/>
                  </a:lnTo>
                  <a:lnTo>
                    <a:pt x="4461383" y="1088796"/>
                  </a:lnTo>
                  <a:lnTo>
                    <a:pt x="4456303" y="1081951"/>
                  </a:lnTo>
                  <a:lnTo>
                    <a:pt x="4456303" y="1088796"/>
                  </a:lnTo>
                  <a:lnTo>
                    <a:pt x="4364012" y="1177696"/>
                  </a:lnTo>
                  <a:lnTo>
                    <a:pt x="4335945" y="1152296"/>
                  </a:lnTo>
                  <a:lnTo>
                    <a:pt x="4311523" y="1114196"/>
                  </a:lnTo>
                  <a:lnTo>
                    <a:pt x="4290911" y="1076096"/>
                  </a:lnTo>
                  <a:lnTo>
                    <a:pt x="4274274" y="1037996"/>
                  </a:lnTo>
                  <a:lnTo>
                    <a:pt x="4303903" y="1025296"/>
                  </a:lnTo>
                  <a:lnTo>
                    <a:pt x="4392803" y="987196"/>
                  </a:lnTo>
                  <a:lnTo>
                    <a:pt x="4404982" y="1012596"/>
                  </a:lnTo>
                  <a:lnTo>
                    <a:pt x="4419790" y="1050696"/>
                  </a:lnTo>
                  <a:lnTo>
                    <a:pt x="4436973" y="1063396"/>
                  </a:lnTo>
                  <a:lnTo>
                    <a:pt x="4456303" y="1088796"/>
                  </a:lnTo>
                  <a:lnTo>
                    <a:pt x="4456303" y="1081951"/>
                  </a:lnTo>
                  <a:lnTo>
                    <a:pt x="4442561" y="1063396"/>
                  </a:lnTo>
                  <a:lnTo>
                    <a:pt x="4425721" y="1037996"/>
                  </a:lnTo>
                  <a:lnTo>
                    <a:pt x="4411256" y="1012596"/>
                  </a:lnTo>
                  <a:lnTo>
                    <a:pt x="4399585" y="987196"/>
                  </a:lnTo>
                  <a:lnTo>
                    <a:pt x="4663745" y="885596"/>
                  </a:lnTo>
                  <a:lnTo>
                    <a:pt x="4664595" y="898296"/>
                  </a:lnTo>
                  <a:lnTo>
                    <a:pt x="4664595" y="872820"/>
                  </a:lnTo>
                  <a:lnTo>
                    <a:pt x="4663579" y="872820"/>
                  </a:lnTo>
                  <a:lnTo>
                    <a:pt x="4662716" y="872401"/>
                  </a:lnTo>
                  <a:lnTo>
                    <a:pt x="4662716" y="872820"/>
                  </a:lnTo>
                  <a:lnTo>
                    <a:pt x="4662043" y="872820"/>
                  </a:lnTo>
                  <a:lnTo>
                    <a:pt x="4662043" y="885596"/>
                  </a:lnTo>
                  <a:lnTo>
                    <a:pt x="4397883" y="987196"/>
                  </a:lnTo>
                  <a:lnTo>
                    <a:pt x="4390098" y="961796"/>
                  </a:lnTo>
                  <a:lnTo>
                    <a:pt x="4384535" y="936396"/>
                  </a:lnTo>
                  <a:lnTo>
                    <a:pt x="4381208" y="910996"/>
                  </a:lnTo>
                  <a:lnTo>
                    <a:pt x="4380090" y="885596"/>
                  </a:lnTo>
                  <a:lnTo>
                    <a:pt x="4379265" y="872909"/>
                  </a:lnTo>
                  <a:lnTo>
                    <a:pt x="4661217" y="885596"/>
                  </a:lnTo>
                  <a:lnTo>
                    <a:pt x="4662043" y="885596"/>
                  </a:lnTo>
                  <a:lnTo>
                    <a:pt x="4662043" y="872820"/>
                  </a:lnTo>
                  <a:lnTo>
                    <a:pt x="4379265" y="872820"/>
                  </a:lnTo>
                  <a:lnTo>
                    <a:pt x="4381944" y="834796"/>
                  </a:lnTo>
                  <a:lnTo>
                    <a:pt x="4387405" y="809396"/>
                  </a:lnTo>
                  <a:lnTo>
                    <a:pt x="4395559" y="783996"/>
                  </a:lnTo>
                  <a:lnTo>
                    <a:pt x="4406354" y="758596"/>
                  </a:lnTo>
                  <a:lnTo>
                    <a:pt x="4662716" y="872820"/>
                  </a:lnTo>
                  <a:lnTo>
                    <a:pt x="4662716" y="872401"/>
                  </a:lnTo>
                  <a:lnTo>
                    <a:pt x="4433621" y="758596"/>
                  </a:lnTo>
                  <a:lnTo>
                    <a:pt x="4408043" y="745896"/>
                  </a:lnTo>
                  <a:lnTo>
                    <a:pt x="4421340" y="720496"/>
                  </a:lnTo>
                  <a:lnTo>
                    <a:pt x="4436935" y="695096"/>
                  </a:lnTo>
                  <a:lnTo>
                    <a:pt x="4454601" y="682396"/>
                  </a:lnTo>
                  <a:lnTo>
                    <a:pt x="4474070" y="656996"/>
                  </a:lnTo>
                  <a:lnTo>
                    <a:pt x="4667135" y="860196"/>
                  </a:lnTo>
                  <a:lnTo>
                    <a:pt x="4667135" y="856653"/>
                  </a:lnTo>
                  <a:lnTo>
                    <a:pt x="4477461" y="656996"/>
                  </a:lnTo>
                  <a:lnTo>
                    <a:pt x="4500765" y="631596"/>
                  </a:lnTo>
                  <a:lnTo>
                    <a:pt x="4526064" y="618896"/>
                  </a:lnTo>
                  <a:lnTo>
                    <a:pt x="4553089" y="606196"/>
                  </a:lnTo>
                  <a:lnTo>
                    <a:pt x="4581614" y="593496"/>
                  </a:lnTo>
                  <a:lnTo>
                    <a:pt x="4675594" y="860196"/>
                  </a:lnTo>
                  <a:lnTo>
                    <a:pt x="4675594" y="850582"/>
                  </a:lnTo>
                  <a:lnTo>
                    <a:pt x="4585005" y="593496"/>
                  </a:lnTo>
                  <a:lnTo>
                    <a:pt x="4608957" y="580796"/>
                  </a:lnTo>
                  <a:lnTo>
                    <a:pt x="4659071" y="580796"/>
                  </a:lnTo>
                  <a:lnTo>
                    <a:pt x="4684928" y="568096"/>
                  </a:lnTo>
                  <a:lnTo>
                    <a:pt x="4632528" y="568096"/>
                  </a:lnTo>
                  <a:lnTo>
                    <a:pt x="4607407" y="580796"/>
                  </a:lnTo>
                  <a:lnTo>
                    <a:pt x="4583303" y="580796"/>
                  </a:lnTo>
                  <a:lnTo>
                    <a:pt x="4579912" y="571639"/>
                  </a:lnTo>
                  <a:lnTo>
                    <a:pt x="4579912" y="580796"/>
                  </a:lnTo>
                  <a:lnTo>
                    <a:pt x="4550753" y="593496"/>
                  </a:lnTo>
                  <a:lnTo>
                    <a:pt x="4523092" y="618896"/>
                  </a:lnTo>
                  <a:lnTo>
                    <a:pt x="4497171" y="631596"/>
                  </a:lnTo>
                  <a:lnTo>
                    <a:pt x="4473245" y="656996"/>
                  </a:lnTo>
                  <a:lnTo>
                    <a:pt x="4469854" y="653008"/>
                  </a:lnTo>
                  <a:lnTo>
                    <a:pt x="4469854" y="656996"/>
                  </a:lnTo>
                  <a:lnTo>
                    <a:pt x="4449864" y="669696"/>
                  </a:lnTo>
                  <a:lnTo>
                    <a:pt x="4431855" y="695096"/>
                  </a:lnTo>
                  <a:lnTo>
                    <a:pt x="4415904" y="720496"/>
                  </a:lnTo>
                  <a:lnTo>
                    <a:pt x="4402112" y="745896"/>
                  </a:lnTo>
                  <a:lnTo>
                    <a:pt x="4401274" y="745528"/>
                  </a:lnTo>
                  <a:lnTo>
                    <a:pt x="4401274" y="745896"/>
                  </a:lnTo>
                  <a:lnTo>
                    <a:pt x="4390352" y="783996"/>
                  </a:lnTo>
                  <a:lnTo>
                    <a:pt x="4381893" y="809396"/>
                  </a:lnTo>
                  <a:lnTo>
                    <a:pt x="4376128" y="834796"/>
                  </a:lnTo>
                  <a:lnTo>
                    <a:pt x="4373321" y="872820"/>
                  </a:lnTo>
                  <a:lnTo>
                    <a:pt x="4372483" y="872820"/>
                  </a:lnTo>
                  <a:lnTo>
                    <a:pt x="4372483" y="885596"/>
                  </a:lnTo>
                  <a:lnTo>
                    <a:pt x="4373727" y="910996"/>
                  </a:lnTo>
                  <a:lnTo>
                    <a:pt x="4377347" y="936396"/>
                  </a:lnTo>
                  <a:lnTo>
                    <a:pt x="4383202" y="961796"/>
                  </a:lnTo>
                  <a:lnTo>
                    <a:pt x="4391114" y="987196"/>
                  </a:lnTo>
                  <a:lnTo>
                    <a:pt x="4272572" y="1025296"/>
                  </a:lnTo>
                  <a:lnTo>
                    <a:pt x="4261332" y="999896"/>
                  </a:lnTo>
                  <a:lnTo>
                    <a:pt x="4253090" y="961796"/>
                  </a:lnTo>
                  <a:lnTo>
                    <a:pt x="4248035" y="923696"/>
                  </a:lnTo>
                  <a:lnTo>
                    <a:pt x="4246308" y="885596"/>
                  </a:lnTo>
                  <a:lnTo>
                    <a:pt x="4246308" y="872820"/>
                  </a:lnTo>
                  <a:lnTo>
                    <a:pt x="4372483" y="872820"/>
                  </a:lnTo>
                  <a:lnTo>
                    <a:pt x="4247172" y="860196"/>
                  </a:lnTo>
                  <a:lnTo>
                    <a:pt x="4250639" y="822096"/>
                  </a:lnTo>
                  <a:lnTo>
                    <a:pt x="4258386" y="783996"/>
                  </a:lnTo>
                  <a:lnTo>
                    <a:pt x="4270260" y="733196"/>
                  </a:lnTo>
                  <a:lnTo>
                    <a:pt x="4286097" y="695096"/>
                  </a:lnTo>
                  <a:lnTo>
                    <a:pt x="4401274" y="745896"/>
                  </a:lnTo>
                  <a:lnTo>
                    <a:pt x="4401274" y="745528"/>
                  </a:lnTo>
                  <a:lnTo>
                    <a:pt x="4286961" y="695096"/>
                  </a:lnTo>
                  <a:lnTo>
                    <a:pt x="4304893" y="656996"/>
                  </a:lnTo>
                  <a:lnTo>
                    <a:pt x="4325594" y="631596"/>
                  </a:lnTo>
                  <a:lnTo>
                    <a:pt x="4348988" y="593496"/>
                  </a:lnTo>
                  <a:lnTo>
                    <a:pt x="4375010" y="568096"/>
                  </a:lnTo>
                  <a:lnTo>
                    <a:pt x="4383481" y="568096"/>
                  </a:lnTo>
                  <a:lnTo>
                    <a:pt x="4469854" y="656996"/>
                  </a:lnTo>
                  <a:lnTo>
                    <a:pt x="4469854" y="653008"/>
                  </a:lnTo>
                  <a:lnTo>
                    <a:pt x="4397654" y="568096"/>
                  </a:lnTo>
                  <a:lnTo>
                    <a:pt x="4386859" y="555396"/>
                  </a:lnTo>
                  <a:lnTo>
                    <a:pt x="4421251" y="529996"/>
                  </a:lnTo>
                  <a:lnTo>
                    <a:pt x="4458093" y="504596"/>
                  </a:lnTo>
                  <a:lnTo>
                    <a:pt x="4497019" y="479196"/>
                  </a:lnTo>
                  <a:lnTo>
                    <a:pt x="4537595" y="466496"/>
                  </a:lnTo>
                  <a:lnTo>
                    <a:pt x="4579912" y="580796"/>
                  </a:lnTo>
                  <a:lnTo>
                    <a:pt x="4579912" y="571639"/>
                  </a:lnTo>
                  <a:lnTo>
                    <a:pt x="4540986" y="466496"/>
                  </a:lnTo>
                  <a:lnTo>
                    <a:pt x="4576229" y="453796"/>
                  </a:lnTo>
                  <a:lnTo>
                    <a:pt x="4612106" y="453796"/>
                  </a:lnTo>
                  <a:lnTo>
                    <a:pt x="4648619" y="441096"/>
                  </a:lnTo>
                  <a:lnTo>
                    <a:pt x="4697615" y="441096"/>
                  </a:lnTo>
                  <a:lnTo>
                    <a:pt x="4697615" y="428396"/>
                  </a:lnTo>
                  <a:lnTo>
                    <a:pt x="4647844" y="428396"/>
                  </a:lnTo>
                  <a:lnTo>
                    <a:pt x="4610405" y="441096"/>
                  </a:lnTo>
                  <a:lnTo>
                    <a:pt x="4573600" y="441096"/>
                  </a:lnTo>
                  <a:lnTo>
                    <a:pt x="4537595" y="453796"/>
                  </a:lnTo>
                  <a:lnTo>
                    <a:pt x="4523194" y="415696"/>
                  </a:lnTo>
                  <a:lnTo>
                    <a:pt x="4532477" y="415696"/>
                  </a:lnTo>
                  <a:lnTo>
                    <a:pt x="4539716" y="402996"/>
                  </a:lnTo>
                  <a:lnTo>
                    <a:pt x="4544403" y="390296"/>
                  </a:lnTo>
                  <a:lnTo>
                    <a:pt x="4546066" y="377596"/>
                  </a:lnTo>
                  <a:lnTo>
                    <a:pt x="4543234" y="364896"/>
                  </a:lnTo>
                  <a:lnTo>
                    <a:pt x="4535475" y="352196"/>
                  </a:lnTo>
                  <a:lnTo>
                    <a:pt x="4523905" y="352196"/>
                  </a:lnTo>
                  <a:lnTo>
                    <a:pt x="4509643" y="339496"/>
                  </a:lnTo>
                  <a:lnTo>
                    <a:pt x="4495381" y="352196"/>
                  </a:lnTo>
                  <a:lnTo>
                    <a:pt x="4483824" y="352196"/>
                  </a:lnTo>
                  <a:lnTo>
                    <a:pt x="4476077" y="364896"/>
                  </a:lnTo>
                  <a:lnTo>
                    <a:pt x="4473245" y="377596"/>
                  </a:lnTo>
                  <a:lnTo>
                    <a:pt x="4476077" y="390296"/>
                  </a:lnTo>
                  <a:lnTo>
                    <a:pt x="4483824" y="402996"/>
                  </a:lnTo>
                  <a:lnTo>
                    <a:pt x="4495381" y="415696"/>
                  </a:lnTo>
                  <a:lnTo>
                    <a:pt x="4519803" y="415696"/>
                  </a:lnTo>
                  <a:lnTo>
                    <a:pt x="4534217" y="453796"/>
                  </a:lnTo>
                  <a:lnTo>
                    <a:pt x="4492371" y="479196"/>
                  </a:lnTo>
                  <a:lnTo>
                    <a:pt x="4452277" y="491896"/>
                  </a:lnTo>
                  <a:lnTo>
                    <a:pt x="4414418" y="517296"/>
                  </a:lnTo>
                  <a:lnTo>
                    <a:pt x="4379252" y="555396"/>
                  </a:lnTo>
                  <a:lnTo>
                    <a:pt x="4352150" y="517296"/>
                  </a:lnTo>
                  <a:lnTo>
                    <a:pt x="4359046" y="517296"/>
                  </a:lnTo>
                  <a:lnTo>
                    <a:pt x="4360862" y="504596"/>
                  </a:lnTo>
                  <a:lnTo>
                    <a:pt x="4361485" y="504596"/>
                  </a:lnTo>
                  <a:lnTo>
                    <a:pt x="4358652" y="479196"/>
                  </a:lnTo>
                  <a:lnTo>
                    <a:pt x="4350893" y="479196"/>
                  </a:lnTo>
                  <a:lnTo>
                    <a:pt x="4339323" y="466496"/>
                  </a:lnTo>
                  <a:lnTo>
                    <a:pt x="4310799" y="466496"/>
                  </a:lnTo>
                  <a:lnTo>
                    <a:pt x="4299229" y="479196"/>
                  </a:lnTo>
                  <a:lnTo>
                    <a:pt x="4291482" y="479196"/>
                  </a:lnTo>
                  <a:lnTo>
                    <a:pt x="4288650" y="504596"/>
                  </a:lnTo>
                  <a:lnTo>
                    <a:pt x="4291482" y="517296"/>
                  </a:lnTo>
                  <a:lnTo>
                    <a:pt x="4299229" y="529996"/>
                  </a:lnTo>
                  <a:lnTo>
                    <a:pt x="4348772" y="529996"/>
                  </a:lnTo>
                  <a:lnTo>
                    <a:pt x="4375861" y="555396"/>
                  </a:lnTo>
                  <a:lnTo>
                    <a:pt x="4369955" y="555396"/>
                  </a:lnTo>
                  <a:lnTo>
                    <a:pt x="4366565" y="568096"/>
                  </a:lnTo>
                  <a:lnTo>
                    <a:pt x="4339552" y="593496"/>
                  </a:lnTo>
                  <a:lnTo>
                    <a:pt x="4315638" y="618896"/>
                  </a:lnTo>
                  <a:lnTo>
                    <a:pt x="4294759" y="656996"/>
                  </a:lnTo>
                  <a:lnTo>
                    <a:pt x="4276801" y="695096"/>
                  </a:lnTo>
                  <a:lnTo>
                    <a:pt x="4259859" y="682396"/>
                  </a:lnTo>
                  <a:lnTo>
                    <a:pt x="4242930" y="669696"/>
                  </a:lnTo>
                  <a:lnTo>
                    <a:pt x="4244619" y="669696"/>
                  </a:lnTo>
                  <a:lnTo>
                    <a:pt x="4244619" y="656996"/>
                  </a:lnTo>
                  <a:lnTo>
                    <a:pt x="4241787" y="644296"/>
                  </a:lnTo>
                  <a:lnTo>
                    <a:pt x="4234040" y="631596"/>
                  </a:lnTo>
                  <a:lnTo>
                    <a:pt x="4182389" y="631596"/>
                  </a:lnTo>
                  <a:lnTo>
                    <a:pt x="4174642" y="644296"/>
                  </a:lnTo>
                  <a:lnTo>
                    <a:pt x="4171810" y="656996"/>
                  </a:lnTo>
                  <a:lnTo>
                    <a:pt x="4174642" y="682396"/>
                  </a:lnTo>
                  <a:lnTo>
                    <a:pt x="4182389" y="695096"/>
                  </a:lnTo>
                  <a:lnTo>
                    <a:pt x="4227906" y="695096"/>
                  </a:lnTo>
                  <a:lnTo>
                    <a:pt x="4235602" y="682396"/>
                  </a:lnTo>
                  <a:lnTo>
                    <a:pt x="4241228" y="682396"/>
                  </a:lnTo>
                  <a:lnTo>
                    <a:pt x="4275099" y="695096"/>
                  </a:lnTo>
                  <a:lnTo>
                    <a:pt x="4258767" y="733196"/>
                  </a:lnTo>
                  <a:lnTo>
                    <a:pt x="4246638" y="771296"/>
                  </a:lnTo>
                  <a:lnTo>
                    <a:pt x="4238803" y="822096"/>
                  </a:lnTo>
                  <a:lnTo>
                    <a:pt x="4235323" y="860196"/>
                  </a:lnTo>
                  <a:lnTo>
                    <a:pt x="4191279" y="860196"/>
                  </a:lnTo>
                  <a:lnTo>
                    <a:pt x="4235031" y="872820"/>
                  </a:lnTo>
                  <a:lnTo>
                    <a:pt x="4235323" y="872820"/>
                  </a:lnTo>
                  <a:lnTo>
                    <a:pt x="4235323" y="885596"/>
                  </a:lnTo>
                  <a:lnTo>
                    <a:pt x="4237050" y="923696"/>
                  </a:lnTo>
                  <a:lnTo>
                    <a:pt x="4242193" y="961796"/>
                  </a:lnTo>
                  <a:lnTo>
                    <a:pt x="4250677" y="999896"/>
                  </a:lnTo>
                  <a:lnTo>
                    <a:pt x="4262412" y="1037996"/>
                  </a:lnTo>
                  <a:lnTo>
                    <a:pt x="4226852" y="1050696"/>
                  </a:lnTo>
                  <a:lnTo>
                    <a:pt x="4221188" y="1037996"/>
                  </a:lnTo>
                  <a:lnTo>
                    <a:pt x="4213403" y="1037996"/>
                  </a:lnTo>
                  <a:lnTo>
                    <a:pt x="4203865" y="1025296"/>
                  </a:lnTo>
                  <a:lnTo>
                    <a:pt x="4178719" y="1025296"/>
                  </a:lnTo>
                  <a:lnTo>
                    <a:pt x="4167149" y="1037996"/>
                  </a:lnTo>
                  <a:lnTo>
                    <a:pt x="4159402" y="1050696"/>
                  </a:lnTo>
                  <a:lnTo>
                    <a:pt x="4156570" y="1063396"/>
                  </a:lnTo>
                  <a:lnTo>
                    <a:pt x="4159402" y="1076096"/>
                  </a:lnTo>
                  <a:lnTo>
                    <a:pt x="4167149" y="1088796"/>
                  </a:lnTo>
                  <a:lnTo>
                    <a:pt x="4178719" y="1101496"/>
                  </a:lnTo>
                  <a:lnTo>
                    <a:pt x="4207230" y="1101496"/>
                  </a:lnTo>
                  <a:lnTo>
                    <a:pt x="4218800" y="1088796"/>
                  </a:lnTo>
                  <a:lnTo>
                    <a:pt x="4226547" y="1076096"/>
                  </a:lnTo>
                  <a:lnTo>
                    <a:pt x="4229379" y="1063396"/>
                  </a:lnTo>
                  <a:lnTo>
                    <a:pt x="4228541" y="1050696"/>
                  </a:lnTo>
                  <a:lnTo>
                    <a:pt x="4227677" y="1050696"/>
                  </a:lnTo>
                  <a:lnTo>
                    <a:pt x="4263250" y="1037996"/>
                  </a:lnTo>
                  <a:lnTo>
                    <a:pt x="4280535" y="1076096"/>
                  </a:lnTo>
                  <a:lnTo>
                    <a:pt x="4301769" y="1114196"/>
                  </a:lnTo>
                  <a:lnTo>
                    <a:pt x="4326826" y="1152296"/>
                  </a:lnTo>
                  <a:lnTo>
                    <a:pt x="4355541" y="1190396"/>
                  </a:lnTo>
                  <a:lnTo>
                    <a:pt x="4327614" y="1215796"/>
                  </a:lnTo>
                  <a:lnTo>
                    <a:pt x="4322216" y="1203096"/>
                  </a:lnTo>
                  <a:lnTo>
                    <a:pt x="4287939" y="1203096"/>
                  </a:lnTo>
                  <a:lnTo>
                    <a:pt x="4276382" y="1215796"/>
                  </a:lnTo>
                  <a:lnTo>
                    <a:pt x="4268635" y="1228496"/>
                  </a:lnTo>
                  <a:lnTo>
                    <a:pt x="4265803" y="1241196"/>
                  </a:lnTo>
                  <a:lnTo>
                    <a:pt x="4268635" y="1253896"/>
                  </a:lnTo>
                  <a:lnTo>
                    <a:pt x="4276382" y="1266596"/>
                  </a:lnTo>
                  <a:lnTo>
                    <a:pt x="4287939" y="1266596"/>
                  </a:lnTo>
                  <a:lnTo>
                    <a:pt x="4302201" y="1279296"/>
                  </a:lnTo>
                  <a:lnTo>
                    <a:pt x="4316463" y="1266596"/>
                  </a:lnTo>
                  <a:lnTo>
                    <a:pt x="4328033" y="1266596"/>
                  </a:lnTo>
                  <a:lnTo>
                    <a:pt x="4335780" y="1253896"/>
                  </a:lnTo>
                  <a:lnTo>
                    <a:pt x="4338612" y="1241196"/>
                  </a:lnTo>
                  <a:lnTo>
                    <a:pt x="4338612" y="1228496"/>
                  </a:lnTo>
                  <a:lnTo>
                    <a:pt x="4335221" y="1228496"/>
                  </a:lnTo>
                  <a:lnTo>
                    <a:pt x="4330141" y="1215796"/>
                  </a:lnTo>
                  <a:lnTo>
                    <a:pt x="4358094" y="1190396"/>
                  </a:lnTo>
                  <a:lnTo>
                    <a:pt x="4364012" y="1190396"/>
                  </a:lnTo>
                  <a:lnTo>
                    <a:pt x="4366565" y="1203096"/>
                  </a:lnTo>
                  <a:lnTo>
                    <a:pt x="4388637" y="1215796"/>
                  </a:lnTo>
                  <a:lnTo>
                    <a:pt x="4411751" y="1241196"/>
                  </a:lnTo>
                  <a:lnTo>
                    <a:pt x="4435970" y="1253896"/>
                  </a:lnTo>
                  <a:lnTo>
                    <a:pt x="4461383" y="1266596"/>
                  </a:lnTo>
                  <a:lnTo>
                    <a:pt x="4280535" y="1599184"/>
                  </a:lnTo>
                  <a:lnTo>
                    <a:pt x="4087965" y="1599184"/>
                  </a:lnTo>
                  <a:lnTo>
                    <a:pt x="4087965" y="967638"/>
                  </a:lnTo>
                  <a:lnTo>
                    <a:pt x="4109986" y="967638"/>
                  </a:lnTo>
                  <a:lnTo>
                    <a:pt x="4109986" y="958748"/>
                  </a:lnTo>
                  <a:lnTo>
                    <a:pt x="3783165" y="958748"/>
                  </a:lnTo>
                  <a:lnTo>
                    <a:pt x="3783165" y="1804212"/>
                  </a:lnTo>
                  <a:lnTo>
                    <a:pt x="3783165" y="1838604"/>
                  </a:lnTo>
                  <a:lnTo>
                    <a:pt x="3394532" y="1838604"/>
                  </a:lnTo>
                  <a:lnTo>
                    <a:pt x="3394532" y="1731543"/>
                  </a:lnTo>
                  <a:lnTo>
                    <a:pt x="3480905" y="1731543"/>
                  </a:lnTo>
                  <a:lnTo>
                    <a:pt x="3464788" y="1814068"/>
                  </a:lnTo>
                  <a:lnTo>
                    <a:pt x="3783152" y="1814068"/>
                  </a:lnTo>
                  <a:lnTo>
                    <a:pt x="3783152" y="1804212"/>
                  </a:lnTo>
                  <a:lnTo>
                    <a:pt x="3783165" y="958748"/>
                  </a:lnTo>
                  <a:lnTo>
                    <a:pt x="3615499" y="958748"/>
                  </a:lnTo>
                  <a:lnTo>
                    <a:pt x="3615499" y="967638"/>
                  </a:lnTo>
                  <a:lnTo>
                    <a:pt x="3637521" y="967638"/>
                  </a:lnTo>
                  <a:lnTo>
                    <a:pt x="3637521" y="1177023"/>
                  </a:lnTo>
                  <a:lnTo>
                    <a:pt x="3589261" y="1177023"/>
                  </a:lnTo>
                  <a:lnTo>
                    <a:pt x="3542703" y="1415313"/>
                  </a:lnTo>
                  <a:lnTo>
                    <a:pt x="3542703" y="1147597"/>
                  </a:lnTo>
                  <a:lnTo>
                    <a:pt x="3542703" y="634733"/>
                  </a:lnTo>
                  <a:lnTo>
                    <a:pt x="3522370" y="634733"/>
                  </a:lnTo>
                  <a:lnTo>
                    <a:pt x="3522370" y="351637"/>
                  </a:lnTo>
                  <a:lnTo>
                    <a:pt x="3419919" y="351637"/>
                  </a:lnTo>
                  <a:lnTo>
                    <a:pt x="3419919" y="245008"/>
                  </a:lnTo>
                  <a:lnTo>
                    <a:pt x="3365716" y="245008"/>
                  </a:lnTo>
                  <a:lnTo>
                    <a:pt x="3365716" y="153606"/>
                  </a:lnTo>
                  <a:lnTo>
                    <a:pt x="3346259" y="153606"/>
                  </a:lnTo>
                  <a:lnTo>
                    <a:pt x="3346259" y="0"/>
                  </a:lnTo>
                  <a:lnTo>
                    <a:pt x="3341179" y="0"/>
                  </a:lnTo>
                  <a:lnTo>
                    <a:pt x="3341179" y="153606"/>
                  </a:lnTo>
                  <a:lnTo>
                    <a:pt x="3322548" y="153606"/>
                  </a:lnTo>
                  <a:lnTo>
                    <a:pt x="3322548" y="245008"/>
                  </a:lnTo>
                  <a:lnTo>
                    <a:pt x="3267519" y="245008"/>
                  </a:lnTo>
                  <a:lnTo>
                    <a:pt x="3267519" y="351637"/>
                  </a:lnTo>
                  <a:lnTo>
                    <a:pt x="3198914" y="351637"/>
                  </a:lnTo>
                  <a:lnTo>
                    <a:pt x="3198914" y="1731543"/>
                  </a:lnTo>
                  <a:lnTo>
                    <a:pt x="3198914" y="1838604"/>
                  </a:lnTo>
                  <a:lnTo>
                    <a:pt x="3152356" y="1838604"/>
                  </a:lnTo>
                  <a:lnTo>
                    <a:pt x="3152356" y="1731543"/>
                  </a:lnTo>
                  <a:lnTo>
                    <a:pt x="3198914" y="1731543"/>
                  </a:lnTo>
                  <a:lnTo>
                    <a:pt x="3198914" y="351637"/>
                  </a:lnTo>
                  <a:lnTo>
                    <a:pt x="3165894" y="351637"/>
                  </a:lnTo>
                  <a:lnTo>
                    <a:pt x="3165894" y="634733"/>
                  </a:lnTo>
                  <a:lnTo>
                    <a:pt x="3144736" y="634733"/>
                  </a:lnTo>
                  <a:lnTo>
                    <a:pt x="3144736" y="1147597"/>
                  </a:lnTo>
                  <a:lnTo>
                    <a:pt x="3066008" y="1147597"/>
                  </a:lnTo>
                  <a:lnTo>
                    <a:pt x="3066008" y="1731543"/>
                  </a:lnTo>
                  <a:lnTo>
                    <a:pt x="3066008" y="1838604"/>
                  </a:lnTo>
                  <a:lnTo>
                    <a:pt x="3019437" y="1838604"/>
                  </a:lnTo>
                  <a:lnTo>
                    <a:pt x="3019437" y="1731543"/>
                  </a:lnTo>
                  <a:lnTo>
                    <a:pt x="3066008" y="1731543"/>
                  </a:lnTo>
                  <a:lnTo>
                    <a:pt x="3066008" y="1147597"/>
                  </a:lnTo>
                  <a:lnTo>
                    <a:pt x="2987243" y="1147597"/>
                  </a:lnTo>
                  <a:lnTo>
                    <a:pt x="2987243" y="1599184"/>
                  </a:lnTo>
                  <a:lnTo>
                    <a:pt x="2933065" y="1599184"/>
                  </a:lnTo>
                  <a:lnTo>
                    <a:pt x="2933065" y="1838604"/>
                  </a:lnTo>
                  <a:lnTo>
                    <a:pt x="2933065" y="1863979"/>
                  </a:lnTo>
                  <a:lnTo>
                    <a:pt x="2933065" y="1957743"/>
                  </a:lnTo>
                  <a:lnTo>
                    <a:pt x="5376545" y="1957743"/>
                  </a:lnTo>
                  <a:lnTo>
                    <a:pt x="5376545" y="1863979"/>
                  </a:lnTo>
                  <a:lnTo>
                    <a:pt x="5376545" y="1838604"/>
                  </a:lnTo>
                  <a:lnTo>
                    <a:pt x="5376545" y="1599184"/>
                  </a:lnTo>
                  <a:close/>
                </a:path>
                <a:path w="6526530" h="1958340">
                  <a:moveTo>
                    <a:pt x="5376545" y="1175334"/>
                  </a:moveTo>
                  <a:lnTo>
                    <a:pt x="5304714" y="1175334"/>
                  </a:lnTo>
                  <a:lnTo>
                    <a:pt x="5304714" y="1404620"/>
                  </a:lnTo>
                  <a:lnTo>
                    <a:pt x="5376545" y="1404620"/>
                  </a:lnTo>
                  <a:lnTo>
                    <a:pt x="5376545" y="1175334"/>
                  </a:lnTo>
                  <a:close/>
                </a:path>
                <a:path w="6526530" h="1958340">
                  <a:moveTo>
                    <a:pt x="6526187" y="1838604"/>
                  </a:moveTo>
                  <a:lnTo>
                    <a:pt x="6417246" y="1838604"/>
                  </a:lnTo>
                  <a:lnTo>
                    <a:pt x="6314021" y="1078890"/>
                  </a:lnTo>
                  <a:lnTo>
                    <a:pt x="6156528" y="1078890"/>
                  </a:lnTo>
                  <a:lnTo>
                    <a:pt x="6156528" y="1015441"/>
                  </a:lnTo>
                  <a:lnTo>
                    <a:pt x="6138735" y="1015441"/>
                  </a:lnTo>
                  <a:lnTo>
                    <a:pt x="6138735" y="971448"/>
                  </a:lnTo>
                  <a:lnTo>
                    <a:pt x="6015964" y="971448"/>
                  </a:lnTo>
                  <a:lnTo>
                    <a:pt x="6015964" y="1015441"/>
                  </a:lnTo>
                  <a:lnTo>
                    <a:pt x="5999023" y="1015441"/>
                  </a:lnTo>
                  <a:lnTo>
                    <a:pt x="5999023" y="1078890"/>
                  </a:lnTo>
                  <a:lnTo>
                    <a:pt x="5981255" y="1078890"/>
                  </a:lnTo>
                  <a:lnTo>
                    <a:pt x="5981255" y="1442669"/>
                  </a:lnTo>
                  <a:lnTo>
                    <a:pt x="5925959" y="1442669"/>
                  </a:lnTo>
                  <a:lnTo>
                    <a:pt x="5925959" y="519684"/>
                  </a:lnTo>
                  <a:lnTo>
                    <a:pt x="5815901" y="519684"/>
                  </a:lnTo>
                  <a:lnTo>
                    <a:pt x="5815901" y="368249"/>
                  </a:lnTo>
                  <a:lnTo>
                    <a:pt x="5804052" y="368249"/>
                  </a:lnTo>
                  <a:lnTo>
                    <a:pt x="5804052" y="519684"/>
                  </a:lnTo>
                  <a:lnTo>
                    <a:pt x="5593194" y="519684"/>
                  </a:lnTo>
                  <a:lnTo>
                    <a:pt x="5593194" y="1863140"/>
                  </a:lnTo>
                  <a:lnTo>
                    <a:pt x="5925959" y="1863140"/>
                  </a:lnTo>
                  <a:lnTo>
                    <a:pt x="5925959" y="1859749"/>
                  </a:lnTo>
                  <a:lnTo>
                    <a:pt x="5981255" y="1859749"/>
                  </a:lnTo>
                  <a:lnTo>
                    <a:pt x="5981255" y="1863979"/>
                  </a:lnTo>
                  <a:lnTo>
                    <a:pt x="5981268" y="1957743"/>
                  </a:lnTo>
                  <a:lnTo>
                    <a:pt x="6526187" y="1957743"/>
                  </a:lnTo>
                  <a:lnTo>
                    <a:pt x="6526187" y="1838604"/>
                  </a:lnTo>
                  <a:close/>
                </a:path>
              </a:pathLst>
            </a:custGeom>
            <a:solidFill>
              <a:srgbClr val="5573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856863" y="5695734"/>
              <a:ext cx="488950" cy="1162685"/>
            </a:xfrm>
            <a:custGeom>
              <a:avLst/>
              <a:gdLst/>
              <a:ahLst/>
              <a:cxnLst/>
              <a:rect l="l" t="t" r="r" b="b"/>
              <a:pathLst>
                <a:path w="488950" h="1162684">
                  <a:moveTo>
                    <a:pt x="488569" y="0"/>
                  </a:moveTo>
                  <a:lnTo>
                    <a:pt x="0" y="0"/>
                  </a:lnTo>
                  <a:lnTo>
                    <a:pt x="0" y="35534"/>
                  </a:lnTo>
                  <a:lnTo>
                    <a:pt x="15240" y="35534"/>
                  </a:lnTo>
                  <a:lnTo>
                    <a:pt x="15240" y="48221"/>
                  </a:lnTo>
                  <a:lnTo>
                    <a:pt x="45732" y="48221"/>
                  </a:lnTo>
                  <a:lnTo>
                    <a:pt x="45732" y="215734"/>
                  </a:lnTo>
                  <a:lnTo>
                    <a:pt x="27952" y="215734"/>
                  </a:lnTo>
                  <a:lnTo>
                    <a:pt x="27952" y="228422"/>
                  </a:lnTo>
                  <a:lnTo>
                    <a:pt x="45732" y="228422"/>
                  </a:lnTo>
                  <a:lnTo>
                    <a:pt x="45732" y="390855"/>
                  </a:lnTo>
                  <a:lnTo>
                    <a:pt x="27952" y="390855"/>
                  </a:lnTo>
                  <a:lnTo>
                    <a:pt x="27952" y="403542"/>
                  </a:lnTo>
                  <a:lnTo>
                    <a:pt x="45732" y="403542"/>
                  </a:lnTo>
                  <a:lnTo>
                    <a:pt x="45732" y="565137"/>
                  </a:lnTo>
                  <a:lnTo>
                    <a:pt x="27952" y="565137"/>
                  </a:lnTo>
                  <a:lnTo>
                    <a:pt x="27952" y="577824"/>
                  </a:lnTo>
                  <a:lnTo>
                    <a:pt x="45732" y="577824"/>
                  </a:lnTo>
                  <a:lnTo>
                    <a:pt x="45732" y="740257"/>
                  </a:lnTo>
                  <a:lnTo>
                    <a:pt x="27952" y="740257"/>
                  </a:lnTo>
                  <a:lnTo>
                    <a:pt x="27952" y="752944"/>
                  </a:lnTo>
                  <a:lnTo>
                    <a:pt x="45732" y="752944"/>
                  </a:lnTo>
                  <a:lnTo>
                    <a:pt x="45732" y="915377"/>
                  </a:lnTo>
                  <a:lnTo>
                    <a:pt x="27952" y="915377"/>
                  </a:lnTo>
                  <a:lnTo>
                    <a:pt x="27952" y="928077"/>
                  </a:lnTo>
                  <a:lnTo>
                    <a:pt x="45732" y="928077"/>
                  </a:lnTo>
                  <a:lnTo>
                    <a:pt x="45732" y="1089660"/>
                  </a:lnTo>
                  <a:lnTo>
                    <a:pt x="27952" y="1089660"/>
                  </a:lnTo>
                  <a:lnTo>
                    <a:pt x="27952" y="1102347"/>
                  </a:lnTo>
                  <a:lnTo>
                    <a:pt x="45732" y="1102347"/>
                  </a:lnTo>
                  <a:lnTo>
                    <a:pt x="45732" y="1162265"/>
                  </a:lnTo>
                  <a:lnTo>
                    <a:pt x="444550" y="1162265"/>
                  </a:lnTo>
                  <a:lnTo>
                    <a:pt x="444550" y="1102347"/>
                  </a:lnTo>
                  <a:lnTo>
                    <a:pt x="461467" y="1102347"/>
                  </a:lnTo>
                  <a:lnTo>
                    <a:pt x="461467" y="1089660"/>
                  </a:lnTo>
                  <a:lnTo>
                    <a:pt x="444550" y="1089660"/>
                  </a:lnTo>
                  <a:lnTo>
                    <a:pt x="444550" y="928077"/>
                  </a:lnTo>
                  <a:lnTo>
                    <a:pt x="461467" y="928077"/>
                  </a:lnTo>
                  <a:lnTo>
                    <a:pt x="461467" y="915377"/>
                  </a:lnTo>
                  <a:lnTo>
                    <a:pt x="444550" y="915377"/>
                  </a:lnTo>
                  <a:lnTo>
                    <a:pt x="444550" y="752944"/>
                  </a:lnTo>
                  <a:lnTo>
                    <a:pt x="461467" y="752944"/>
                  </a:lnTo>
                  <a:lnTo>
                    <a:pt x="461467" y="740257"/>
                  </a:lnTo>
                  <a:lnTo>
                    <a:pt x="444550" y="740257"/>
                  </a:lnTo>
                  <a:lnTo>
                    <a:pt x="444550" y="577824"/>
                  </a:lnTo>
                  <a:lnTo>
                    <a:pt x="461467" y="577824"/>
                  </a:lnTo>
                  <a:lnTo>
                    <a:pt x="461467" y="565137"/>
                  </a:lnTo>
                  <a:lnTo>
                    <a:pt x="444550" y="565137"/>
                  </a:lnTo>
                  <a:lnTo>
                    <a:pt x="444550" y="403542"/>
                  </a:lnTo>
                  <a:lnTo>
                    <a:pt x="461467" y="403542"/>
                  </a:lnTo>
                  <a:lnTo>
                    <a:pt x="461467" y="390855"/>
                  </a:lnTo>
                  <a:lnTo>
                    <a:pt x="444550" y="390855"/>
                  </a:lnTo>
                  <a:lnTo>
                    <a:pt x="444550" y="228422"/>
                  </a:lnTo>
                  <a:lnTo>
                    <a:pt x="461467" y="228422"/>
                  </a:lnTo>
                  <a:lnTo>
                    <a:pt x="461467" y="215734"/>
                  </a:lnTo>
                  <a:lnTo>
                    <a:pt x="444550" y="215734"/>
                  </a:lnTo>
                  <a:lnTo>
                    <a:pt x="444550" y="48221"/>
                  </a:lnTo>
                  <a:lnTo>
                    <a:pt x="474179" y="48221"/>
                  </a:lnTo>
                  <a:lnTo>
                    <a:pt x="474179" y="35534"/>
                  </a:lnTo>
                  <a:lnTo>
                    <a:pt x="488569" y="35534"/>
                  </a:lnTo>
                  <a:lnTo>
                    <a:pt x="488569" y="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938155" y="5786259"/>
              <a:ext cx="319405" cy="969644"/>
            </a:xfrm>
            <a:custGeom>
              <a:avLst/>
              <a:gdLst/>
              <a:ahLst/>
              <a:cxnLst/>
              <a:rect l="l" t="t" r="r" b="b"/>
              <a:pathLst>
                <a:path w="319404" h="969645">
                  <a:moveTo>
                    <a:pt x="41490" y="692035"/>
                  </a:moveTo>
                  <a:lnTo>
                    <a:pt x="0" y="692035"/>
                  </a:lnTo>
                  <a:lnTo>
                    <a:pt x="0" y="794410"/>
                  </a:lnTo>
                  <a:lnTo>
                    <a:pt x="41490" y="794410"/>
                  </a:lnTo>
                  <a:lnTo>
                    <a:pt x="41490" y="692035"/>
                  </a:lnTo>
                  <a:close/>
                </a:path>
                <a:path w="319404" h="969645">
                  <a:moveTo>
                    <a:pt x="41490" y="0"/>
                  </a:moveTo>
                  <a:lnTo>
                    <a:pt x="0" y="0"/>
                  </a:lnTo>
                  <a:lnTo>
                    <a:pt x="0" y="102362"/>
                  </a:lnTo>
                  <a:lnTo>
                    <a:pt x="41490" y="102362"/>
                  </a:lnTo>
                  <a:lnTo>
                    <a:pt x="41490" y="0"/>
                  </a:lnTo>
                  <a:close/>
                </a:path>
                <a:path w="319404" h="969645">
                  <a:moveTo>
                    <a:pt x="133781" y="517753"/>
                  </a:moveTo>
                  <a:lnTo>
                    <a:pt x="92303" y="517753"/>
                  </a:lnTo>
                  <a:lnTo>
                    <a:pt x="92303" y="620128"/>
                  </a:lnTo>
                  <a:lnTo>
                    <a:pt x="133781" y="620128"/>
                  </a:lnTo>
                  <a:lnTo>
                    <a:pt x="133781" y="517753"/>
                  </a:lnTo>
                  <a:close/>
                </a:path>
                <a:path w="319404" h="969645">
                  <a:moveTo>
                    <a:pt x="133781" y="167513"/>
                  </a:moveTo>
                  <a:lnTo>
                    <a:pt x="92303" y="167513"/>
                  </a:lnTo>
                  <a:lnTo>
                    <a:pt x="92303" y="269875"/>
                  </a:lnTo>
                  <a:lnTo>
                    <a:pt x="133781" y="269875"/>
                  </a:lnTo>
                  <a:lnTo>
                    <a:pt x="133781" y="167513"/>
                  </a:lnTo>
                  <a:close/>
                </a:path>
                <a:path w="319404" h="969645">
                  <a:moveTo>
                    <a:pt x="226936" y="867168"/>
                  </a:moveTo>
                  <a:lnTo>
                    <a:pt x="185432" y="867168"/>
                  </a:lnTo>
                  <a:lnTo>
                    <a:pt x="185432" y="969530"/>
                  </a:lnTo>
                  <a:lnTo>
                    <a:pt x="226936" y="969530"/>
                  </a:lnTo>
                  <a:lnTo>
                    <a:pt x="226936" y="867168"/>
                  </a:lnTo>
                  <a:close/>
                </a:path>
                <a:path w="319404" h="969645">
                  <a:moveTo>
                    <a:pt x="226936" y="517753"/>
                  </a:moveTo>
                  <a:lnTo>
                    <a:pt x="185420" y="517753"/>
                  </a:lnTo>
                  <a:lnTo>
                    <a:pt x="185420" y="620128"/>
                  </a:lnTo>
                  <a:lnTo>
                    <a:pt x="226936" y="620128"/>
                  </a:lnTo>
                  <a:lnTo>
                    <a:pt x="226936" y="517753"/>
                  </a:lnTo>
                  <a:close/>
                </a:path>
                <a:path w="319404" h="969645">
                  <a:moveTo>
                    <a:pt x="319227" y="342633"/>
                  </a:moveTo>
                  <a:lnTo>
                    <a:pt x="277749" y="342633"/>
                  </a:lnTo>
                  <a:lnTo>
                    <a:pt x="277749" y="445008"/>
                  </a:lnTo>
                  <a:lnTo>
                    <a:pt x="319227" y="445008"/>
                  </a:lnTo>
                  <a:lnTo>
                    <a:pt x="319227" y="342633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938169" y="6827692"/>
              <a:ext cx="41910" cy="30480"/>
            </a:xfrm>
            <a:custGeom>
              <a:avLst/>
              <a:gdLst/>
              <a:ahLst/>
              <a:cxnLst/>
              <a:rect l="l" t="t" r="r" b="b"/>
              <a:pathLst>
                <a:path w="41910" h="30479">
                  <a:moveTo>
                    <a:pt x="41482" y="30307"/>
                  </a:moveTo>
                  <a:lnTo>
                    <a:pt x="0" y="30307"/>
                  </a:lnTo>
                  <a:lnTo>
                    <a:pt x="0" y="0"/>
                  </a:lnTo>
                  <a:lnTo>
                    <a:pt x="41482" y="0"/>
                  </a:lnTo>
                  <a:lnTo>
                    <a:pt x="41482" y="30307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030462" y="6827693"/>
              <a:ext cx="41910" cy="30480"/>
            </a:xfrm>
            <a:custGeom>
              <a:avLst/>
              <a:gdLst/>
              <a:ahLst/>
              <a:cxnLst/>
              <a:rect l="l" t="t" r="r" b="b"/>
              <a:pathLst>
                <a:path w="41910" h="30479">
                  <a:moveTo>
                    <a:pt x="41482" y="30306"/>
                  </a:moveTo>
                  <a:lnTo>
                    <a:pt x="0" y="30306"/>
                  </a:lnTo>
                  <a:lnTo>
                    <a:pt x="0" y="0"/>
                  </a:lnTo>
                  <a:lnTo>
                    <a:pt x="41482" y="0"/>
                  </a:lnTo>
                  <a:lnTo>
                    <a:pt x="41482" y="30306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123589" y="6827693"/>
              <a:ext cx="41910" cy="30480"/>
            </a:xfrm>
            <a:custGeom>
              <a:avLst/>
              <a:gdLst/>
              <a:ahLst/>
              <a:cxnLst/>
              <a:rect l="l" t="t" r="r" b="b"/>
              <a:pathLst>
                <a:path w="41910" h="30479">
                  <a:moveTo>
                    <a:pt x="41507" y="30306"/>
                  </a:moveTo>
                  <a:lnTo>
                    <a:pt x="0" y="30306"/>
                  </a:lnTo>
                  <a:lnTo>
                    <a:pt x="0" y="0"/>
                  </a:lnTo>
                  <a:lnTo>
                    <a:pt x="41507" y="0"/>
                  </a:lnTo>
                  <a:lnTo>
                    <a:pt x="41507" y="30306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215908" y="6827693"/>
              <a:ext cx="12065" cy="30480"/>
            </a:xfrm>
            <a:custGeom>
              <a:avLst/>
              <a:gdLst/>
              <a:ahLst/>
              <a:cxnLst/>
              <a:rect l="l" t="t" r="r" b="b"/>
              <a:pathLst>
                <a:path w="12064" h="30479">
                  <a:moveTo>
                    <a:pt x="0" y="30306"/>
                  </a:moveTo>
                  <a:lnTo>
                    <a:pt x="11839" y="30306"/>
                  </a:lnTo>
                  <a:lnTo>
                    <a:pt x="11839" y="0"/>
                  </a:lnTo>
                  <a:lnTo>
                    <a:pt x="0" y="0"/>
                  </a:lnTo>
                  <a:lnTo>
                    <a:pt x="0" y="30306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775610" y="5633135"/>
              <a:ext cx="1296670" cy="1224915"/>
            </a:xfrm>
            <a:custGeom>
              <a:avLst/>
              <a:gdLst/>
              <a:ahLst/>
              <a:cxnLst/>
              <a:rect l="l" t="t" r="r" b="b"/>
              <a:pathLst>
                <a:path w="1296670" h="1224915">
                  <a:moveTo>
                    <a:pt x="578307" y="0"/>
                  </a:moveTo>
                  <a:lnTo>
                    <a:pt x="531749" y="0"/>
                  </a:lnTo>
                  <a:lnTo>
                    <a:pt x="531749" y="30137"/>
                  </a:lnTo>
                  <a:lnTo>
                    <a:pt x="445363" y="51308"/>
                  </a:lnTo>
                  <a:lnTo>
                    <a:pt x="445363" y="32156"/>
                  </a:lnTo>
                  <a:lnTo>
                    <a:pt x="398805" y="32156"/>
                  </a:lnTo>
                  <a:lnTo>
                    <a:pt x="398805" y="62712"/>
                  </a:lnTo>
                  <a:lnTo>
                    <a:pt x="312458" y="83870"/>
                  </a:lnTo>
                  <a:lnTo>
                    <a:pt x="312458" y="61760"/>
                  </a:lnTo>
                  <a:lnTo>
                    <a:pt x="265887" y="61760"/>
                  </a:lnTo>
                  <a:lnTo>
                    <a:pt x="265887" y="95288"/>
                  </a:lnTo>
                  <a:lnTo>
                    <a:pt x="179514" y="116446"/>
                  </a:lnTo>
                  <a:lnTo>
                    <a:pt x="179514" y="98132"/>
                  </a:lnTo>
                  <a:lnTo>
                    <a:pt x="132943" y="98132"/>
                  </a:lnTo>
                  <a:lnTo>
                    <a:pt x="132943" y="127863"/>
                  </a:lnTo>
                  <a:lnTo>
                    <a:pt x="46570" y="149021"/>
                  </a:lnTo>
                  <a:lnTo>
                    <a:pt x="46570" y="132829"/>
                  </a:lnTo>
                  <a:lnTo>
                    <a:pt x="0" y="132829"/>
                  </a:lnTo>
                  <a:lnTo>
                    <a:pt x="0" y="1224864"/>
                  </a:lnTo>
                  <a:lnTo>
                    <a:pt x="22860" y="1224864"/>
                  </a:lnTo>
                  <a:lnTo>
                    <a:pt x="46570" y="1224864"/>
                  </a:lnTo>
                  <a:lnTo>
                    <a:pt x="578307" y="1224864"/>
                  </a:lnTo>
                  <a:lnTo>
                    <a:pt x="578307" y="0"/>
                  </a:lnTo>
                  <a:close/>
                </a:path>
                <a:path w="1296670" h="1224915">
                  <a:moveTo>
                    <a:pt x="1296327" y="11849"/>
                  </a:moveTo>
                  <a:lnTo>
                    <a:pt x="1142225" y="11849"/>
                  </a:lnTo>
                  <a:lnTo>
                    <a:pt x="1142225" y="22847"/>
                  </a:lnTo>
                  <a:lnTo>
                    <a:pt x="1151559" y="22847"/>
                  </a:lnTo>
                  <a:lnTo>
                    <a:pt x="1151559" y="80378"/>
                  </a:lnTo>
                  <a:lnTo>
                    <a:pt x="1287030" y="80378"/>
                  </a:lnTo>
                  <a:lnTo>
                    <a:pt x="1287030" y="22847"/>
                  </a:lnTo>
                  <a:lnTo>
                    <a:pt x="1296327" y="22847"/>
                  </a:lnTo>
                  <a:lnTo>
                    <a:pt x="1296327" y="11849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834030" y="5870016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4" h="95250">
                  <a:moveTo>
                    <a:pt x="61810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810" y="94754"/>
                  </a:lnTo>
                  <a:lnTo>
                    <a:pt x="61810" y="0"/>
                  </a:lnTo>
                  <a:close/>
                </a:path>
                <a:path w="194944" h="95250">
                  <a:moveTo>
                    <a:pt x="194754" y="0"/>
                  </a:moveTo>
                  <a:lnTo>
                    <a:pt x="132943" y="0"/>
                  </a:lnTo>
                  <a:lnTo>
                    <a:pt x="132943" y="94754"/>
                  </a:lnTo>
                  <a:lnTo>
                    <a:pt x="194754" y="94754"/>
                  </a:lnTo>
                  <a:lnTo>
                    <a:pt x="194754" y="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099925" y="5870016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30" h="95250">
                  <a:moveTo>
                    <a:pt x="61806" y="94753"/>
                  </a:moveTo>
                  <a:lnTo>
                    <a:pt x="0" y="94753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94753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232842" y="5870016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30" h="95250">
                  <a:moveTo>
                    <a:pt x="61831" y="94753"/>
                  </a:moveTo>
                  <a:lnTo>
                    <a:pt x="0" y="94753"/>
                  </a:lnTo>
                  <a:lnTo>
                    <a:pt x="0" y="0"/>
                  </a:lnTo>
                  <a:lnTo>
                    <a:pt x="61831" y="0"/>
                  </a:lnTo>
                  <a:lnTo>
                    <a:pt x="61831" y="94753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834043" y="6034989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4" h="95250">
                  <a:moveTo>
                    <a:pt x="61798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798" y="94754"/>
                  </a:lnTo>
                  <a:lnTo>
                    <a:pt x="61798" y="0"/>
                  </a:lnTo>
                  <a:close/>
                </a:path>
                <a:path w="194944" h="95250">
                  <a:moveTo>
                    <a:pt x="194741" y="0"/>
                  </a:moveTo>
                  <a:lnTo>
                    <a:pt x="132930" y="0"/>
                  </a:lnTo>
                  <a:lnTo>
                    <a:pt x="132930" y="94754"/>
                  </a:lnTo>
                  <a:lnTo>
                    <a:pt x="194741" y="94754"/>
                  </a:lnTo>
                  <a:lnTo>
                    <a:pt x="194741" y="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834043" y="6034989"/>
              <a:ext cx="461009" cy="259079"/>
            </a:xfrm>
            <a:custGeom>
              <a:avLst/>
              <a:gdLst/>
              <a:ahLst/>
              <a:cxnLst/>
              <a:rect l="l" t="t" r="r" b="b"/>
              <a:pathLst>
                <a:path w="461009" h="259079">
                  <a:moveTo>
                    <a:pt x="61798" y="164134"/>
                  </a:moveTo>
                  <a:lnTo>
                    <a:pt x="0" y="164134"/>
                  </a:lnTo>
                  <a:lnTo>
                    <a:pt x="0" y="258876"/>
                  </a:lnTo>
                  <a:lnTo>
                    <a:pt x="61798" y="258876"/>
                  </a:lnTo>
                  <a:lnTo>
                    <a:pt x="61798" y="164134"/>
                  </a:lnTo>
                  <a:close/>
                </a:path>
                <a:path w="461009" h="259079">
                  <a:moveTo>
                    <a:pt x="194741" y="164134"/>
                  </a:moveTo>
                  <a:lnTo>
                    <a:pt x="132930" y="164134"/>
                  </a:lnTo>
                  <a:lnTo>
                    <a:pt x="132930" y="258876"/>
                  </a:lnTo>
                  <a:lnTo>
                    <a:pt x="194741" y="258876"/>
                  </a:lnTo>
                  <a:lnTo>
                    <a:pt x="194741" y="164134"/>
                  </a:lnTo>
                  <a:close/>
                </a:path>
                <a:path w="461009" h="259079">
                  <a:moveTo>
                    <a:pt x="327685" y="164134"/>
                  </a:moveTo>
                  <a:lnTo>
                    <a:pt x="265874" y="164134"/>
                  </a:lnTo>
                  <a:lnTo>
                    <a:pt x="265874" y="258876"/>
                  </a:lnTo>
                  <a:lnTo>
                    <a:pt x="327685" y="258876"/>
                  </a:lnTo>
                  <a:lnTo>
                    <a:pt x="327685" y="164134"/>
                  </a:lnTo>
                  <a:close/>
                </a:path>
                <a:path w="461009" h="259079">
                  <a:moveTo>
                    <a:pt x="327685" y="0"/>
                  </a:moveTo>
                  <a:lnTo>
                    <a:pt x="265874" y="0"/>
                  </a:lnTo>
                  <a:lnTo>
                    <a:pt x="265874" y="94754"/>
                  </a:lnTo>
                  <a:lnTo>
                    <a:pt x="327685" y="94754"/>
                  </a:lnTo>
                  <a:lnTo>
                    <a:pt x="327685" y="0"/>
                  </a:lnTo>
                  <a:close/>
                </a:path>
                <a:path w="461009" h="259079">
                  <a:moveTo>
                    <a:pt x="460629" y="0"/>
                  </a:moveTo>
                  <a:lnTo>
                    <a:pt x="398792" y="0"/>
                  </a:lnTo>
                  <a:lnTo>
                    <a:pt x="398792" y="94754"/>
                  </a:lnTo>
                  <a:lnTo>
                    <a:pt x="460629" y="94754"/>
                  </a:lnTo>
                  <a:lnTo>
                    <a:pt x="460629" y="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232843" y="6199115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30" h="95250">
                  <a:moveTo>
                    <a:pt x="61831" y="94750"/>
                  </a:moveTo>
                  <a:lnTo>
                    <a:pt x="0" y="94750"/>
                  </a:lnTo>
                  <a:lnTo>
                    <a:pt x="0" y="0"/>
                  </a:lnTo>
                  <a:lnTo>
                    <a:pt x="61831" y="0"/>
                  </a:lnTo>
                  <a:lnTo>
                    <a:pt x="61831" y="9475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2834044" y="6363240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30" h="95250">
                  <a:moveTo>
                    <a:pt x="61806" y="94750"/>
                  </a:moveTo>
                  <a:lnTo>
                    <a:pt x="0" y="94750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9475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2966986" y="6363240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30" h="95250">
                  <a:moveTo>
                    <a:pt x="61806" y="94750"/>
                  </a:moveTo>
                  <a:lnTo>
                    <a:pt x="0" y="94750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9475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2834043" y="6363246"/>
              <a:ext cx="461009" cy="259079"/>
            </a:xfrm>
            <a:custGeom>
              <a:avLst/>
              <a:gdLst/>
              <a:ahLst/>
              <a:cxnLst/>
              <a:rect l="l" t="t" r="r" b="b"/>
              <a:pathLst>
                <a:path w="461009" h="259079">
                  <a:moveTo>
                    <a:pt x="61798" y="164122"/>
                  </a:moveTo>
                  <a:lnTo>
                    <a:pt x="0" y="164122"/>
                  </a:lnTo>
                  <a:lnTo>
                    <a:pt x="0" y="258876"/>
                  </a:lnTo>
                  <a:lnTo>
                    <a:pt x="61798" y="258876"/>
                  </a:lnTo>
                  <a:lnTo>
                    <a:pt x="61798" y="164122"/>
                  </a:lnTo>
                  <a:close/>
                </a:path>
                <a:path w="461009" h="259079">
                  <a:moveTo>
                    <a:pt x="194741" y="164122"/>
                  </a:moveTo>
                  <a:lnTo>
                    <a:pt x="132943" y="164122"/>
                  </a:lnTo>
                  <a:lnTo>
                    <a:pt x="132943" y="258876"/>
                  </a:lnTo>
                  <a:lnTo>
                    <a:pt x="194741" y="258876"/>
                  </a:lnTo>
                  <a:lnTo>
                    <a:pt x="194741" y="164122"/>
                  </a:lnTo>
                  <a:close/>
                </a:path>
                <a:path w="461009" h="259079">
                  <a:moveTo>
                    <a:pt x="327685" y="0"/>
                  </a:moveTo>
                  <a:lnTo>
                    <a:pt x="265874" y="0"/>
                  </a:lnTo>
                  <a:lnTo>
                    <a:pt x="265874" y="94754"/>
                  </a:lnTo>
                  <a:lnTo>
                    <a:pt x="327685" y="94754"/>
                  </a:lnTo>
                  <a:lnTo>
                    <a:pt x="327685" y="0"/>
                  </a:lnTo>
                  <a:close/>
                </a:path>
                <a:path w="461009" h="259079">
                  <a:moveTo>
                    <a:pt x="460629" y="0"/>
                  </a:moveTo>
                  <a:lnTo>
                    <a:pt x="398792" y="0"/>
                  </a:lnTo>
                  <a:lnTo>
                    <a:pt x="398792" y="94754"/>
                  </a:lnTo>
                  <a:lnTo>
                    <a:pt x="460629" y="94754"/>
                  </a:lnTo>
                  <a:lnTo>
                    <a:pt x="460629" y="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3099928" y="6527367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30" h="95250">
                  <a:moveTo>
                    <a:pt x="61806" y="94750"/>
                  </a:moveTo>
                  <a:lnTo>
                    <a:pt x="0" y="94750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9475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3232844" y="6527367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30" h="95250">
                  <a:moveTo>
                    <a:pt x="61831" y="94750"/>
                  </a:moveTo>
                  <a:lnTo>
                    <a:pt x="0" y="94750"/>
                  </a:lnTo>
                  <a:lnTo>
                    <a:pt x="0" y="0"/>
                  </a:lnTo>
                  <a:lnTo>
                    <a:pt x="61831" y="0"/>
                  </a:lnTo>
                  <a:lnTo>
                    <a:pt x="61831" y="9475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834043" y="6691502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4" h="95250">
                  <a:moveTo>
                    <a:pt x="61798" y="0"/>
                  </a:moveTo>
                  <a:lnTo>
                    <a:pt x="0" y="0"/>
                  </a:lnTo>
                  <a:lnTo>
                    <a:pt x="0" y="94742"/>
                  </a:lnTo>
                  <a:lnTo>
                    <a:pt x="61798" y="94742"/>
                  </a:lnTo>
                  <a:lnTo>
                    <a:pt x="61798" y="0"/>
                  </a:lnTo>
                  <a:close/>
                </a:path>
                <a:path w="194944" h="95250">
                  <a:moveTo>
                    <a:pt x="194741" y="0"/>
                  </a:moveTo>
                  <a:lnTo>
                    <a:pt x="132943" y="0"/>
                  </a:lnTo>
                  <a:lnTo>
                    <a:pt x="132943" y="94742"/>
                  </a:lnTo>
                  <a:lnTo>
                    <a:pt x="194741" y="94742"/>
                  </a:lnTo>
                  <a:lnTo>
                    <a:pt x="194741" y="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2834043" y="6691502"/>
              <a:ext cx="461009" cy="167005"/>
            </a:xfrm>
            <a:custGeom>
              <a:avLst/>
              <a:gdLst/>
              <a:ahLst/>
              <a:cxnLst/>
              <a:rect l="l" t="t" r="r" b="b"/>
              <a:pathLst>
                <a:path w="461009" h="167004">
                  <a:moveTo>
                    <a:pt x="61798" y="164122"/>
                  </a:moveTo>
                  <a:lnTo>
                    <a:pt x="0" y="164122"/>
                  </a:lnTo>
                  <a:lnTo>
                    <a:pt x="0" y="166497"/>
                  </a:lnTo>
                  <a:lnTo>
                    <a:pt x="61798" y="166497"/>
                  </a:lnTo>
                  <a:lnTo>
                    <a:pt x="61798" y="164122"/>
                  </a:lnTo>
                  <a:close/>
                </a:path>
                <a:path w="461009" h="167004">
                  <a:moveTo>
                    <a:pt x="327685" y="0"/>
                  </a:moveTo>
                  <a:lnTo>
                    <a:pt x="265874" y="0"/>
                  </a:lnTo>
                  <a:lnTo>
                    <a:pt x="265874" y="94742"/>
                  </a:lnTo>
                  <a:lnTo>
                    <a:pt x="327685" y="94742"/>
                  </a:lnTo>
                  <a:lnTo>
                    <a:pt x="327685" y="0"/>
                  </a:lnTo>
                  <a:close/>
                </a:path>
                <a:path w="461009" h="167004">
                  <a:moveTo>
                    <a:pt x="460629" y="0"/>
                  </a:moveTo>
                  <a:lnTo>
                    <a:pt x="398792" y="0"/>
                  </a:lnTo>
                  <a:lnTo>
                    <a:pt x="398792" y="94742"/>
                  </a:lnTo>
                  <a:lnTo>
                    <a:pt x="460629" y="94742"/>
                  </a:lnTo>
                  <a:lnTo>
                    <a:pt x="460629" y="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2966987" y="6855619"/>
              <a:ext cx="62230" cy="2540"/>
            </a:xfrm>
            <a:custGeom>
              <a:avLst/>
              <a:gdLst/>
              <a:ahLst/>
              <a:cxnLst/>
              <a:rect l="l" t="t" r="r" b="b"/>
              <a:pathLst>
                <a:path w="62230" h="2540">
                  <a:moveTo>
                    <a:pt x="61806" y="2380"/>
                  </a:moveTo>
                  <a:lnTo>
                    <a:pt x="0" y="2380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238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3099929" y="6855619"/>
              <a:ext cx="62230" cy="2540"/>
            </a:xfrm>
            <a:custGeom>
              <a:avLst/>
              <a:gdLst/>
              <a:ahLst/>
              <a:cxnLst/>
              <a:rect l="l" t="t" r="r" b="b"/>
              <a:pathLst>
                <a:path w="62230" h="2540">
                  <a:moveTo>
                    <a:pt x="61806" y="2380"/>
                  </a:moveTo>
                  <a:lnTo>
                    <a:pt x="0" y="2380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238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0" y="5800864"/>
              <a:ext cx="5873750" cy="1057275"/>
            </a:xfrm>
            <a:custGeom>
              <a:avLst/>
              <a:gdLst/>
              <a:ahLst/>
              <a:cxnLst/>
              <a:rect l="l" t="t" r="r" b="b"/>
              <a:pathLst>
                <a:path w="5873750" h="1057275">
                  <a:moveTo>
                    <a:pt x="1492834" y="93713"/>
                  </a:moveTo>
                  <a:lnTo>
                    <a:pt x="1270139" y="93713"/>
                  </a:lnTo>
                  <a:lnTo>
                    <a:pt x="1270139" y="58166"/>
                  </a:lnTo>
                  <a:lnTo>
                    <a:pt x="1282839" y="58166"/>
                  </a:lnTo>
                  <a:lnTo>
                    <a:pt x="1282839" y="45478"/>
                  </a:lnTo>
                  <a:lnTo>
                    <a:pt x="1114348" y="45478"/>
                  </a:lnTo>
                  <a:lnTo>
                    <a:pt x="1114348" y="58166"/>
                  </a:lnTo>
                  <a:lnTo>
                    <a:pt x="1127887" y="58166"/>
                  </a:lnTo>
                  <a:lnTo>
                    <a:pt x="1127887" y="93713"/>
                  </a:lnTo>
                  <a:lnTo>
                    <a:pt x="1127887" y="842416"/>
                  </a:lnTo>
                  <a:lnTo>
                    <a:pt x="1022908" y="842416"/>
                  </a:lnTo>
                  <a:lnTo>
                    <a:pt x="1022908" y="581837"/>
                  </a:lnTo>
                  <a:lnTo>
                    <a:pt x="1060157" y="581837"/>
                  </a:lnTo>
                  <a:lnTo>
                    <a:pt x="1060157" y="558152"/>
                  </a:lnTo>
                  <a:lnTo>
                    <a:pt x="795985" y="558152"/>
                  </a:lnTo>
                  <a:lnTo>
                    <a:pt x="795985" y="400799"/>
                  </a:lnTo>
                  <a:lnTo>
                    <a:pt x="746023" y="400799"/>
                  </a:lnTo>
                  <a:lnTo>
                    <a:pt x="746023" y="367804"/>
                  </a:lnTo>
                  <a:lnTo>
                    <a:pt x="633412" y="367804"/>
                  </a:lnTo>
                  <a:lnTo>
                    <a:pt x="633412" y="400799"/>
                  </a:lnTo>
                  <a:lnTo>
                    <a:pt x="541972" y="400799"/>
                  </a:lnTo>
                  <a:lnTo>
                    <a:pt x="541972" y="963396"/>
                  </a:lnTo>
                  <a:lnTo>
                    <a:pt x="242227" y="963396"/>
                  </a:lnTo>
                  <a:lnTo>
                    <a:pt x="242227" y="545465"/>
                  </a:lnTo>
                  <a:lnTo>
                    <a:pt x="0" y="545465"/>
                  </a:lnTo>
                  <a:lnTo>
                    <a:pt x="0" y="1057135"/>
                  </a:lnTo>
                  <a:lnTo>
                    <a:pt x="242227" y="1057135"/>
                  </a:lnTo>
                  <a:lnTo>
                    <a:pt x="541972" y="1057135"/>
                  </a:lnTo>
                  <a:lnTo>
                    <a:pt x="1127887" y="1057135"/>
                  </a:lnTo>
                  <a:lnTo>
                    <a:pt x="1492834" y="1057224"/>
                  </a:lnTo>
                  <a:lnTo>
                    <a:pt x="1492834" y="93713"/>
                  </a:lnTo>
                  <a:close/>
                </a:path>
                <a:path w="5873750" h="1057275">
                  <a:moveTo>
                    <a:pt x="2709570" y="496404"/>
                  </a:moveTo>
                  <a:lnTo>
                    <a:pt x="2466568" y="496404"/>
                  </a:lnTo>
                  <a:lnTo>
                    <a:pt x="2466568" y="868641"/>
                  </a:lnTo>
                  <a:lnTo>
                    <a:pt x="2216785" y="868641"/>
                  </a:lnTo>
                  <a:lnTo>
                    <a:pt x="2216785" y="551383"/>
                  </a:lnTo>
                  <a:lnTo>
                    <a:pt x="2186305" y="551383"/>
                  </a:lnTo>
                  <a:lnTo>
                    <a:pt x="2186305" y="446481"/>
                  </a:lnTo>
                  <a:lnTo>
                    <a:pt x="2204097" y="446481"/>
                  </a:lnTo>
                  <a:lnTo>
                    <a:pt x="2204097" y="436333"/>
                  </a:lnTo>
                  <a:lnTo>
                    <a:pt x="2123630" y="436333"/>
                  </a:lnTo>
                  <a:lnTo>
                    <a:pt x="2123630" y="403339"/>
                  </a:lnTo>
                  <a:lnTo>
                    <a:pt x="2115159" y="403339"/>
                  </a:lnTo>
                  <a:lnTo>
                    <a:pt x="2115159" y="436333"/>
                  </a:lnTo>
                  <a:lnTo>
                    <a:pt x="2089785" y="436333"/>
                  </a:lnTo>
                  <a:lnTo>
                    <a:pt x="2089785" y="267982"/>
                  </a:lnTo>
                  <a:lnTo>
                    <a:pt x="2083003" y="267982"/>
                  </a:lnTo>
                  <a:lnTo>
                    <a:pt x="2083003" y="436333"/>
                  </a:lnTo>
                  <a:lnTo>
                    <a:pt x="2049132" y="436333"/>
                  </a:lnTo>
                  <a:lnTo>
                    <a:pt x="2049132" y="446481"/>
                  </a:lnTo>
                  <a:lnTo>
                    <a:pt x="2069465" y="446481"/>
                  </a:lnTo>
                  <a:lnTo>
                    <a:pt x="2069465" y="551383"/>
                  </a:lnTo>
                  <a:lnTo>
                    <a:pt x="1904339" y="551383"/>
                  </a:lnTo>
                  <a:lnTo>
                    <a:pt x="1904339" y="793343"/>
                  </a:lnTo>
                  <a:lnTo>
                    <a:pt x="1744319" y="793343"/>
                  </a:lnTo>
                  <a:lnTo>
                    <a:pt x="1672590" y="1057135"/>
                  </a:lnTo>
                  <a:lnTo>
                    <a:pt x="1904339" y="1057135"/>
                  </a:lnTo>
                  <a:lnTo>
                    <a:pt x="1976310" y="1057135"/>
                  </a:lnTo>
                  <a:lnTo>
                    <a:pt x="2709570" y="1057135"/>
                  </a:lnTo>
                  <a:lnTo>
                    <a:pt x="2709570" y="496404"/>
                  </a:lnTo>
                  <a:close/>
                </a:path>
                <a:path w="5873750" h="1057275">
                  <a:moveTo>
                    <a:pt x="3805224" y="619074"/>
                  </a:moveTo>
                  <a:lnTo>
                    <a:pt x="3416592" y="619074"/>
                  </a:lnTo>
                  <a:lnTo>
                    <a:pt x="3416592" y="990473"/>
                  </a:lnTo>
                  <a:lnTo>
                    <a:pt x="3294646" y="990473"/>
                  </a:lnTo>
                  <a:lnTo>
                    <a:pt x="3294646" y="1054760"/>
                  </a:lnTo>
                  <a:lnTo>
                    <a:pt x="3232835" y="1054760"/>
                  </a:lnTo>
                  <a:lnTo>
                    <a:pt x="3232835" y="1057135"/>
                  </a:lnTo>
                  <a:lnTo>
                    <a:pt x="3805224" y="1057135"/>
                  </a:lnTo>
                  <a:lnTo>
                    <a:pt x="3805224" y="619074"/>
                  </a:lnTo>
                  <a:close/>
                </a:path>
                <a:path w="5873750" h="1057275">
                  <a:moveTo>
                    <a:pt x="5031791" y="392734"/>
                  </a:moveTo>
                  <a:lnTo>
                    <a:pt x="4972202" y="392734"/>
                  </a:lnTo>
                  <a:lnTo>
                    <a:pt x="4972202" y="310959"/>
                  </a:lnTo>
                  <a:lnTo>
                    <a:pt x="4715649" y="310959"/>
                  </a:lnTo>
                  <a:lnTo>
                    <a:pt x="4715649" y="392734"/>
                  </a:lnTo>
                  <a:lnTo>
                    <a:pt x="4631652" y="392734"/>
                  </a:lnTo>
                  <a:lnTo>
                    <a:pt x="4631652" y="311226"/>
                  </a:lnTo>
                  <a:lnTo>
                    <a:pt x="4588472" y="311226"/>
                  </a:lnTo>
                  <a:lnTo>
                    <a:pt x="4588472" y="392734"/>
                  </a:lnTo>
                  <a:lnTo>
                    <a:pt x="4545800" y="392734"/>
                  </a:lnTo>
                  <a:lnTo>
                    <a:pt x="4545800" y="311226"/>
                  </a:lnTo>
                  <a:lnTo>
                    <a:pt x="4498378" y="311226"/>
                  </a:lnTo>
                  <a:lnTo>
                    <a:pt x="4498378" y="392734"/>
                  </a:lnTo>
                  <a:lnTo>
                    <a:pt x="4399280" y="392734"/>
                  </a:lnTo>
                  <a:lnTo>
                    <a:pt x="4399280" y="423189"/>
                  </a:lnTo>
                  <a:lnTo>
                    <a:pt x="4414177" y="423189"/>
                  </a:lnTo>
                  <a:lnTo>
                    <a:pt x="4414177" y="990473"/>
                  </a:lnTo>
                  <a:lnTo>
                    <a:pt x="4227741" y="990473"/>
                  </a:lnTo>
                  <a:lnTo>
                    <a:pt x="4227741" y="1057135"/>
                  </a:lnTo>
                  <a:lnTo>
                    <a:pt x="4414177" y="1057135"/>
                  </a:lnTo>
                  <a:lnTo>
                    <a:pt x="4695977" y="1057135"/>
                  </a:lnTo>
                  <a:lnTo>
                    <a:pt x="4997577" y="1057135"/>
                  </a:lnTo>
                  <a:lnTo>
                    <a:pt x="4997577" y="423189"/>
                  </a:lnTo>
                  <a:lnTo>
                    <a:pt x="5031791" y="423189"/>
                  </a:lnTo>
                  <a:lnTo>
                    <a:pt x="5031791" y="392734"/>
                  </a:lnTo>
                  <a:close/>
                </a:path>
                <a:path w="5873750" h="1057275">
                  <a:moveTo>
                    <a:pt x="5873623" y="41732"/>
                  </a:moveTo>
                  <a:lnTo>
                    <a:pt x="5844857" y="41732"/>
                  </a:lnTo>
                  <a:lnTo>
                    <a:pt x="5844857" y="0"/>
                  </a:lnTo>
                  <a:lnTo>
                    <a:pt x="5414708" y="0"/>
                  </a:lnTo>
                  <a:lnTo>
                    <a:pt x="5414708" y="41732"/>
                  </a:lnTo>
                  <a:lnTo>
                    <a:pt x="5385917" y="41732"/>
                  </a:lnTo>
                  <a:lnTo>
                    <a:pt x="5385917" y="73875"/>
                  </a:lnTo>
                  <a:lnTo>
                    <a:pt x="5398605" y="73875"/>
                  </a:lnTo>
                  <a:lnTo>
                    <a:pt x="5398605" y="1057135"/>
                  </a:lnTo>
                  <a:lnTo>
                    <a:pt x="5860072" y="1057135"/>
                  </a:lnTo>
                  <a:lnTo>
                    <a:pt x="5860072" y="73875"/>
                  </a:lnTo>
                  <a:lnTo>
                    <a:pt x="5873623" y="73875"/>
                  </a:lnTo>
                  <a:lnTo>
                    <a:pt x="5873623" y="41732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41871" y="5603533"/>
              <a:ext cx="170202" cy="303014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4994884" y="6062078"/>
              <a:ext cx="1974214" cy="796290"/>
            </a:xfrm>
            <a:custGeom>
              <a:avLst/>
              <a:gdLst/>
              <a:ahLst/>
              <a:cxnLst/>
              <a:rect l="l" t="t" r="r" b="b"/>
              <a:pathLst>
                <a:path w="1974214" h="796290">
                  <a:moveTo>
                    <a:pt x="448767" y="242798"/>
                  </a:moveTo>
                  <a:lnTo>
                    <a:pt x="213372" y="242798"/>
                  </a:lnTo>
                  <a:lnTo>
                    <a:pt x="213372" y="664248"/>
                  </a:lnTo>
                  <a:lnTo>
                    <a:pt x="0" y="570204"/>
                  </a:lnTo>
                  <a:lnTo>
                    <a:pt x="0" y="795921"/>
                  </a:lnTo>
                  <a:lnTo>
                    <a:pt x="213372" y="795921"/>
                  </a:lnTo>
                  <a:lnTo>
                    <a:pt x="301129" y="795921"/>
                  </a:lnTo>
                  <a:lnTo>
                    <a:pt x="448767" y="795921"/>
                  </a:lnTo>
                  <a:lnTo>
                    <a:pt x="448767" y="242798"/>
                  </a:lnTo>
                  <a:close/>
                </a:path>
                <a:path w="1974214" h="796290">
                  <a:moveTo>
                    <a:pt x="1973719" y="793559"/>
                  </a:moveTo>
                  <a:lnTo>
                    <a:pt x="1717027" y="793559"/>
                  </a:lnTo>
                  <a:lnTo>
                    <a:pt x="1663827" y="437388"/>
                  </a:lnTo>
                  <a:lnTo>
                    <a:pt x="1555432" y="437388"/>
                  </a:lnTo>
                  <a:lnTo>
                    <a:pt x="1555432" y="142125"/>
                  </a:lnTo>
                  <a:lnTo>
                    <a:pt x="1568145" y="142125"/>
                  </a:lnTo>
                  <a:lnTo>
                    <a:pt x="1568145" y="115062"/>
                  </a:lnTo>
                  <a:lnTo>
                    <a:pt x="1515643" y="115062"/>
                  </a:lnTo>
                  <a:lnTo>
                    <a:pt x="1515643" y="0"/>
                  </a:lnTo>
                  <a:lnTo>
                    <a:pt x="1508861" y="0"/>
                  </a:lnTo>
                  <a:lnTo>
                    <a:pt x="1508861" y="115062"/>
                  </a:lnTo>
                  <a:lnTo>
                    <a:pt x="1472463" y="115062"/>
                  </a:lnTo>
                  <a:lnTo>
                    <a:pt x="1472463" y="21145"/>
                  </a:lnTo>
                  <a:lnTo>
                    <a:pt x="1465681" y="21145"/>
                  </a:lnTo>
                  <a:lnTo>
                    <a:pt x="1465681" y="115062"/>
                  </a:lnTo>
                  <a:lnTo>
                    <a:pt x="1326413" y="115062"/>
                  </a:lnTo>
                  <a:lnTo>
                    <a:pt x="1326413" y="130289"/>
                  </a:lnTo>
                  <a:lnTo>
                    <a:pt x="1260779" y="130289"/>
                  </a:lnTo>
                  <a:lnTo>
                    <a:pt x="1260779" y="741946"/>
                  </a:lnTo>
                  <a:lnTo>
                    <a:pt x="1008443" y="741946"/>
                  </a:lnTo>
                  <a:lnTo>
                    <a:pt x="1008443" y="472922"/>
                  </a:lnTo>
                  <a:lnTo>
                    <a:pt x="801839" y="472922"/>
                  </a:lnTo>
                  <a:lnTo>
                    <a:pt x="801839" y="795921"/>
                  </a:lnTo>
                  <a:lnTo>
                    <a:pt x="940727" y="795921"/>
                  </a:lnTo>
                  <a:lnTo>
                    <a:pt x="1008443" y="795921"/>
                  </a:lnTo>
                  <a:lnTo>
                    <a:pt x="1973719" y="795921"/>
                  </a:lnTo>
                  <a:lnTo>
                    <a:pt x="1973719" y="793559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7331430" y="5320118"/>
              <a:ext cx="361315" cy="1363980"/>
            </a:xfrm>
            <a:custGeom>
              <a:avLst/>
              <a:gdLst/>
              <a:ahLst/>
              <a:cxnLst/>
              <a:rect l="l" t="t" r="r" b="b"/>
              <a:pathLst>
                <a:path w="361315" h="1363979">
                  <a:moveTo>
                    <a:pt x="360705" y="0"/>
                  </a:moveTo>
                  <a:lnTo>
                    <a:pt x="0" y="0"/>
                  </a:lnTo>
                  <a:lnTo>
                    <a:pt x="0" y="14376"/>
                  </a:lnTo>
                  <a:lnTo>
                    <a:pt x="9321" y="14376"/>
                  </a:lnTo>
                  <a:lnTo>
                    <a:pt x="9321" y="1363764"/>
                  </a:lnTo>
                  <a:lnTo>
                    <a:pt x="351396" y="1363764"/>
                  </a:lnTo>
                  <a:lnTo>
                    <a:pt x="351396" y="14376"/>
                  </a:lnTo>
                  <a:lnTo>
                    <a:pt x="360705" y="14376"/>
                  </a:lnTo>
                  <a:lnTo>
                    <a:pt x="360705" y="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7370381" y="5377649"/>
              <a:ext cx="283210" cy="625475"/>
            </a:xfrm>
            <a:custGeom>
              <a:avLst/>
              <a:gdLst/>
              <a:ahLst/>
              <a:cxnLst/>
              <a:rect l="l" t="t" r="r" b="b"/>
              <a:pathLst>
                <a:path w="283209" h="625475">
                  <a:moveTo>
                    <a:pt x="26238" y="332486"/>
                  </a:moveTo>
                  <a:lnTo>
                    <a:pt x="0" y="332486"/>
                  </a:lnTo>
                  <a:lnTo>
                    <a:pt x="0" y="403542"/>
                  </a:lnTo>
                  <a:lnTo>
                    <a:pt x="26238" y="403542"/>
                  </a:lnTo>
                  <a:lnTo>
                    <a:pt x="26238" y="332486"/>
                  </a:lnTo>
                  <a:close/>
                </a:path>
                <a:path w="283209" h="625475">
                  <a:moveTo>
                    <a:pt x="77914" y="443306"/>
                  </a:moveTo>
                  <a:lnTo>
                    <a:pt x="51650" y="443306"/>
                  </a:lnTo>
                  <a:lnTo>
                    <a:pt x="51650" y="514375"/>
                  </a:lnTo>
                  <a:lnTo>
                    <a:pt x="77914" y="514375"/>
                  </a:lnTo>
                  <a:lnTo>
                    <a:pt x="77914" y="443306"/>
                  </a:lnTo>
                  <a:close/>
                </a:path>
                <a:path w="283209" h="625475">
                  <a:moveTo>
                    <a:pt x="77914" y="0"/>
                  </a:moveTo>
                  <a:lnTo>
                    <a:pt x="51650" y="0"/>
                  </a:lnTo>
                  <a:lnTo>
                    <a:pt x="51650" y="71069"/>
                  </a:lnTo>
                  <a:lnTo>
                    <a:pt x="77914" y="71069"/>
                  </a:lnTo>
                  <a:lnTo>
                    <a:pt x="77914" y="0"/>
                  </a:lnTo>
                  <a:close/>
                </a:path>
                <a:path w="283209" h="625475">
                  <a:moveTo>
                    <a:pt x="180365" y="443306"/>
                  </a:moveTo>
                  <a:lnTo>
                    <a:pt x="154101" y="443306"/>
                  </a:lnTo>
                  <a:lnTo>
                    <a:pt x="154101" y="514375"/>
                  </a:lnTo>
                  <a:lnTo>
                    <a:pt x="180365" y="514375"/>
                  </a:lnTo>
                  <a:lnTo>
                    <a:pt x="180365" y="443306"/>
                  </a:lnTo>
                  <a:close/>
                </a:path>
                <a:path w="283209" h="625475">
                  <a:moveTo>
                    <a:pt x="180365" y="110832"/>
                  </a:moveTo>
                  <a:lnTo>
                    <a:pt x="154101" y="110832"/>
                  </a:lnTo>
                  <a:lnTo>
                    <a:pt x="154101" y="181889"/>
                  </a:lnTo>
                  <a:lnTo>
                    <a:pt x="180365" y="181889"/>
                  </a:lnTo>
                  <a:lnTo>
                    <a:pt x="180365" y="110832"/>
                  </a:lnTo>
                  <a:close/>
                </a:path>
                <a:path w="283209" h="625475">
                  <a:moveTo>
                    <a:pt x="231152" y="221653"/>
                  </a:moveTo>
                  <a:lnTo>
                    <a:pt x="204914" y="221653"/>
                  </a:lnTo>
                  <a:lnTo>
                    <a:pt x="204914" y="292722"/>
                  </a:lnTo>
                  <a:lnTo>
                    <a:pt x="231152" y="292722"/>
                  </a:lnTo>
                  <a:lnTo>
                    <a:pt x="231152" y="221653"/>
                  </a:lnTo>
                  <a:close/>
                </a:path>
                <a:path w="283209" h="625475">
                  <a:moveTo>
                    <a:pt x="282829" y="554139"/>
                  </a:moveTo>
                  <a:lnTo>
                    <a:pt x="256565" y="554139"/>
                  </a:lnTo>
                  <a:lnTo>
                    <a:pt x="256565" y="625208"/>
                  </a:lnTo>
                  <a:lnTo>
                    <a:pt x="282829" y="625208"/>
                  </a:lnTo>
                  <a:lnTo>
                    <a:pt x="282829" y="554139"/>
                  </a:lnTo>
                  <a:close/>
                </a:path>
                <a:path w="283209" h="625475">
                  <a:moveTo>
                    <a:pt x="282829" y="221653"/>
                  </a:moveTo>
                  <a:lnTo>
                    <a:pt x="256552" y="221653"/>
                  </a:lnTo>
                  <a:lnTo>
                    <a:pt x="256552" y="292722"/>
                  </a:lnTo>
                  <a:lnTo>
                    <a:pt x="282829" y="292722"/>
                  </a:lnTo>
                  <a:lnTo>
                    <a:pt x="282829" y="221653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6331458" y="4711293"/>
              <a:ext cx="5119370" cy="1897380"/>
            </a:xfrm>
            <a:custGeom>
              <a:avLst/>
              <a:gdLst/>
              <a:ahLst/>
              <a:cxnLst/>
              <a:rect l="l" t="t" r="r" b="b"/>
              <a:pathLst>
                <a:path w="5119370" h="1897379">
                  <a:moveTo>
                    <a:pt x="580859" y="644372"/>
                  </a:moveTo>
                  <a:lnTo>
                    <a:pt x="546989" y="644372"/>
                  </a:lnTo>
                  <a:lnTo>
                    <a:pt x="546989" y="602919"/>
                  </a:lnTo>
                  <a:lnTo>
                    <a:pt x="507199" y="602919"/>
                  </a:lnTo>
                  <a:lnTo>
                    <a:pt x="507199" y="586841"/>
                  </a:lnTo>
                  <a:lnTo>
                    <a:pt x="507199" y="539470"/>
                  </a:lnTo>
                  <a:lnTo>
                    <a:pt x="507199" y="498856"/>
                  </a:lnTo>
                  <a:lnTo>
                    <a:pt x="423367" y="498856"/>
                  </a:lnTo>
                  <a:lnTo>
                    <a:pt x="408127" y="539470"/>
                  </a:lnTo>
                  <a:lnTo>
                    <a:pt x="303974" y="539470"/>
                  </a:lnTo>
                  <a:lnTo>
                    <a:pt x="303974" y="602919"/>
                  </a:lnTo>
                  <a:lnTo>
                    <a:pt x="33870" y="602919"/>
                  </a:lnTo>
                  <a:lnTo>
                    <a:pt x="33870" y="644372"/>
                  </a:lnTo>
                  <a:lnTo>
                    <a:pt x="0" y="644372"/>
                  </a:lnTo>
                  <a:lnTo>
                    <a:pt x="0" y="676516"/>
                  </a:lnTo>
                  <a:lnTo>
                    <a:pt x="16103" y="676516"/>
                  </a:lnTo>
                  <a:lnTo>
                    <a:pt x="16103" y="1810169"/>
                  </a:lnTo>
                  <a:lnTo>
                    <a:pt x="565632" y="1810169"/>
                  </a:lnTo>
                  <a:lnTo>
                    <a:pt x="565632" y="676516"/>
                  </a:lnTo>
                  <a:lnTo>
                    <a:pt x="580859" y="676516"/>
                  </a:lnTo>
                  <a:lnTo>
                    <a:pt x="580859" y="644372"/>
                  </a:lnTo>
                  <a:close/>
                </a:path>
                <a:path w="5119370" h="1897379">
                  <a:moveTo>
                    <a:pt x="2529167" y="934326"/>
                  </a:moveTo>
                  <a:lnTo>
                    <a:pt x="2492768" y="934326"/>
                  </a:lnTo>
                  <a:lnTo>
                    <a:pt x="2492768" y="371957"/>
                  </a:lnTo>
                  <a:lnTo>
                    <a:pt x="2398788" y="371957"/>
                  </a:lnTo>
                  <a:lnTo>
                    <a:pt x="2398788" y="220891"/>
                  </a:lnTo>
                  <a:lnTo>
                    <a:pt x="2364905" y="220891"/>
                  </a:lnTo>
                  <a:lnTo>
                    <a:pt x="2364905" y="0"/>
                  </a:lnTo>
                  <a:lnTo>
                    <a:pt x="1992350" y="0"/>
                  </a:lnTo>
                  <a:lnTo>
                    <a:pt x="1992350" y="220891"/>
                  </a:lnTo>
                  <a:lnTo>
                    <a:pt x="1992350" y="371957"/>
                  </a:lnTo>
                  <a:lnTo>
                    <a:pt x="1931377" y="371957"/>
                  </a:lnTo>
                  <a:lnTo>
                    <a:pt x="1931377" y="934326"/>
                  </a:lnTo>
                  <a:lnTo>
                    <a:pt x="2162556" y="934326"/>
                  </a:lnTo>
                  <a:lnTo>
                    <a:pt x="2162556" y="1790712"/>
                  </a:lnTo>
                  <a:lnTo>
                    <a:pt x="2529167" y="1790712"/>
                  </a:lnTo>
                  <a:lnTo>
                    <a:pt x="2529167" y="934326"/>
                  </a:lnTo>
                  <a:close/>
                </a:path>
                <a:path w="5119370" h="1897379">
                  <a:moveTo>
                    <a:pt x="5119294" y="352501"/>
                  </a:moveTo>
                  <a:lnTo>
                    <a:pt x="4441914" y="212064"/>
                  </a:lnTo>
                  <a:lnTo>
                    <a:pt x="4517275" y="1897303"/>
                  </a:lnTo>
                  <a:lnTo>
                    <a:pt x="5119294" y="1897303"/>
                  </a:lnTo>
                  <a:lnTo>
                    <a:pt x="5119294" y="352501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5320487" y="4902822"/>
              <a:ext cx="6871970" cy="1955800"/>
            </a:xfrm>
            <a:custGeom>
              <a:avLst/>
              <a:gdLst/>
              <a:ahLst/>
              <a:cxnLst/>
              <a:rect l="l" t="t" r="r" b="b"/>
              <a:pathLst>
                <a:path w="6871970" h="1955800">
                  <a:moveTo>
                    <a:pt x="90614" y="1838604"/>
                  </a:moveTo>
                  <a:lnTo>
                    <a:pt x="0" y="1838604"/>
                  </a:lnTo>
                  <a:lnTo>
                    <a:pt x="0" y="1955177"/>
                  </a:lnTo>
                  <a:lnTo>
                    <a:pt x="90614" y="1955177"/>
                  </a:lnTo>
                  <a:lnTo>
                    <a:pt x="90614" y="1838604"/>
                  </a:lnTo>
                  <a:close/>
                </a:path>
                <a:path w="6871970" h="1955800">
                  <a:moveTo>
                    <a:pt x="675690" y="1625409"/>
                  </a:moveTo>
                  <a:lnTo>
                    <a:pt x="577469" y="1625409"/>
                  </a:lnTo>
                  <a:lnTo>
                    <a:pt x="577469" y="1523898"/>
                  </a:lnTo>
                  <a:lnTo>
                    <a:pt x="432676" y="1523898"/>
                  </a:lnTo>
                  <a:lnTo>
                    <a:pt x="432676" y="1744700"/>
                  </a:lnTo>
                  <a:lnTo>
                    <a:pt x="298056" y="1744700"/>
                  </a:lnTo>
                  <a:lnTo>
                    <a:pt x="298056" y="1838604"/>
                  </a:lnTo>
                  <a:lnTo>
                    <a:pt x="298056" y="1863991"/>
                  </a:lnTo>
                  <a:lnTo>
                    <a:pt x="298056" y="1955177"/>
                  </a:lnTo>
                  <a:lnTo>
                    <a:pt x="456399" y="1955177"/>
                  </a:lnTo>
                  <a:lnTo>
                    <a:pt x="456399" y="1863991"/>
                  </a:lnTo>
                  <a:lnTo>
                    <a:pt x="505498" y="1863991"/>
                  </a:lnTo>
                  <a:lnTo>
                    <a:pt x="577469" y="1863991"/>
                  </a:lnTo>
                  <a:lnTo>
                    <a:pt x="577469" y="1776018"/>
                  </a:lnTo>
                  <a:lnTo>
                    <a:pt x="675690" y="1776018"/>
                  </a:lnTo>
                  <a:lnTo>
                    <a:pt x="675690" y="1625409"/>
                  </a:lnTo>
                  <a:close/>
                </a:path>
                <a:path w="6871970" h="1955800">
                  <a:moveTo>
                    <a:pt x="1400467" y="1049286"/>
                  </a:moveTo>
                  <a:lnTo>
                    <a:pt x="1301432" y="1049286"/>
                  </a:lnTo>
                  <a:lnTo>
                    <a:pt x="1301432" y="967219"/>
                  </a:lnTo>
                  <a:lnTo>
                    <a:pt x="1254010" y="967219"/>
                  </a:lnTo>
                  <a:lnTo>
                    <a:pt x="1254010" y="1049286"/>
                  </a:lnTo>
                  <a:lnTo>
                    <a:pt x="1211668" y="1049286"/>
                  </a:lnTo>
                  <a:lnTo>
                    <a:pt x="1211668" y="967219"/>
                  </a:lnTo>
                  <a:lnTo>
                    <a:pt x="1168463" y="967219"/>
                  </a:lnTo>
                  <a:lnTo>
                    <a:pt x="1168463" y="1049286"/>
                  </a:lnTo>
                  <a:lnTo>
                    <a:pt x="1084630" y="1049286"/>
                  </a:lnTo>
                  <a:lnTo>
                    <a:pt x="1084630" y="967219"/>
                  </a:lnTo>
                  <a:lnTo>
                    <a:pt x="828078" y="967219"/>
                  </a:lnTo>
                  <a:lnTo>
                    <a:pt x="828078" y="1049286"/>
                  </a:lnTo>
                  <a:lnTo>
                    <a:pt x="767969" y="1049286"/>
                  </a:lnTo>
                  <a:lnTo>
                    <a:pt x="767969" y="1079741"/>
                  </a:lnTo>
                  <a:lnTo>
                    <a:pt x="802678" y="1079741"/>
                  </a:lnTo>
                  <a:lnTo>
                    <a:pt x="802678" y="1247241"/>
                  </a:lnTo>
                  <a:lnTo>
                    <a:pt x="707859" y="1247241"/>
                  </a:lnTo>
                  <a:lnTo>
                    <a:pt x="707859" y="1863991"/>
                  </a:lnTo>
                  <a:lnTo>
                    <a:pt x="802678" y="1863991"/>
                  </a:lnTo>
                  <a:lnTo>
                    <a:pt x="928027" y="1863991"/>
                  </a:lnTo>
                  <a:lnTo>
                    <a:pt x="1227759" y="1864004"/>
                  </a:lnTo>
                  <a:lnTo>
                    <a:pt x="1386090" y="1863991"/>
                  </a:lnTo>
                  <a:lnTo>
                    <a:pt x="1386090" y="1079741"/>
                  </a:lnTo>
                  <a:lnTo>
                    <a:pt x="1400467" y="1079741"/>
                  </a:lnTo>
                  <a:lnTo>
                    <a:pt x="1400467" y="1049286"/>
                  </a:lnTo>
                  <a:close/>
                </a:path>
                <a:path w="6871970" h="1955800">
                  <a:moveTo>
                    <a:pt x="1872094" y="765022"/>
                  </a:moveTo>
                  <a:lnTo>
                    <a:pt x="1820456" y="765022"/>
                  </a:lnTo>
                  <a:lnTo>
                    <a:pt x="1820456" y="713422"/>
                  </a:lnTo>
                  <a:lnTo>
                    <a:pt x="1778965" y="713422"/>
                  </a:lnTo>
                  <a:lnTo>
                    <a:pt x="1778965" y="577202"/>
                  </a:lnTo>
                  <a:lnTo>
                    <a:pt x="1770494" y="577202"/>
                  </a:lnTo>
                  <a:lnTo>
                    <a:pt x="1770494" y="713422"/>
                  </a:lnTo>
                  <a:lnTo>
                    <a:pt x="1751012" y="713422"/>
                  </a:lnTo>
                  <a:lnTo>
                    <a:pt x="1751012" y="542518"/>
                  </a:lnTo>
                  <a:lnTo>
                    <a:pt x="1742541" y="542518"/>
                  </a:lnTo>
                  <a:lnTo>
                    <a:pt x="1742541" y="713422"/>
                  </a:lnTo>
                  <a:lnTo>
                    <a:pt x="1718830" y="713422"/>
                  </a:lnTo>
                  <a:lnTo>
                    <a:pt x="1718830" y="765022"/>
                  </a:lnTo>
                  <a:lnTo>
                    <a:pt x="1706143" y="765022"/>
                  </a:lnTo>
                  <a:lnTo>
                    <a:pt x="1706143" y="1599184"/>
                  </a:lnTo>
                  <a:lnTo>
                    <a:pt x="1708708" y="1599184"/>
                  </a:lnTo>
                  <a:lnTo>
                    <a:pt x="1708708" y="1743024"/>
                  </a:lnTo>
                  <a:lnTo>
                    <a:pt x="1813687" y="1743024"/>
                  </a:lnTo>
                  <a:lnTo>
                    <a:pt x="1813687" y="1599184"/>
                  </a:lnTo>
                  <a:lnTo>
                    <a:pt x="1872094" y="1599184"/>
                  </a:lnTo>
                  <a:lnTo>
                    <a:pt x="1872094" y="765022"/>
                  </a:lnTo>
                  <a:close/>
                </a:path>
                <a:path w="6871970" h="1955800">
                  <a:moveTo>
                    <a:pt x="3215005" y="711720"/>
                  </a:moveTo>
                  <a:lnTo>
                    <a:pt x="3173526" y="711720"/>
                  </a:lnTo>
                  <a:lnTo>
                    <a:pt x="3173526" y="687184"/>
                  </a:lnTo>
                  <a:lnTo>
                    <a:pt x="3121025" y="687184"/>
                  </a:lnTo>
                  <a:lnTo>
                    <a:pt x="3121025" y="646582"/>
                  </a:lnTo>
                  <a:lnTo>
                    <a:pt x="2685796" y="646582"/>
                  </a:lnTo>
                  <a:lnTo>
                    <a:pt x="2685796" y="687184"/>
                  </a:lnTo>
                  <a:lnTo>
                    <a:pt x="2632456" y="687184"/>
                  </a:lnTo>
                  <a:lnTo>
                    <a:pt x="2632456" y="711720"/>
                  </a:lnTo>
                  <a:lnTo>
                    <a:pt x="2590114" y="711720"/>
                  </a:lnTo>
                  <a:lnTo>
                    <a:pt x="2590114" y="725258"/>
                  </a:lnTo>
                  <a:lnTo>
                    <a:pt x="2632456" y="725258"/>
                  </a:lnTo>
                  <a:lnTo>
                    <a:pt x="2632456" y="1269238"/>
                  </a:lnTo>
                  <a:lnTo>
                    <a:pt x="2560485" y="1269238"/>
                  </a:lnTo>
                  <a:lnTo>
                    <a:pt x="2560485" y="1167726"/>
                  </a:lnTo>
                  <a:lnTo>
                    <a:pt x="2178621" y="1167726"/>
                  </a:lnTo>
                  <a:lnTo>
                    <a:pt x="2178621" y="1292085"/>
                  </a:lnTo>
                  <a:lnTo>
                    <a:pt x="2178621" y="1838604"/>
                  </a:lnTo>
                  <a:lnTo>
                    <a:pt x="2178621" y="1863979"/>
                  </a:lnTo>
                  <a:lnTo>
                    <a:pt x="2178621" y="1955177"/>
                  </a:lnTo>
                  <a:lnTo>
                    <a:pt x="2590127" y="1955177"/>
                  </a:lnTo>
                  <a:lnTo>
                    <a:pt x="2590127" y="1863991"/>
                  </a:lnTo>
                  <a:lnTo>
                    <a:pt x="2789085" y="1863991"/>
                  </a:lnTo>
                  <a:lnTo>
                    <a:pt x="3120161" y="1863979"/>
                  </a:lnTo>
                  <a:lnTo>
                    <a:pt x="3152356" y="1863991"/>
                  </a:lnTo>
                  <a:lnTo>
                    <a:pt x="3173526" y="1863979"/>
                  </a:lnTo>
                  <a:lnTo>
                    <a:pt x="3173526" y="725258"/>
                  </a:lnTo>
                  <a:lnTo>
                    <a:pt x="3215005" y="725258"/>
                  </a:lnTo>
                  <a:lnTo>
                    <a:pt x="3215005" y="711720"/>
                  </a:lnTo>
                  <a:close/>
                </a:path>
                <a:path w="6871970" h="1955800">
                  <a:moveTo>
                    <a:pt x="4588383" y="958761"/>
                  </a:moveTo>
                  <a:lnTo>
                    <a:pt x="4491025" y="958761"/>
                  </a:lnTo>
                  <a:lnTo>
                    <a:pt x="4491025" y="1804212"/>
                  </a:lnTo>
                  <a:lnTo>
                    <a:pt x="4491025" y="1838604"/>
                  </a:lnTo>
                  <a:lnTo>
                    <a:pt x="4102392" y="1838604"/>
                  </a:lnTo>
                  <a:lnTo>
                    <a:pt x="4102392" y="1731556"/>
                  </a:lnTo>
                  <a:lnTo>
                    <a:pt x="4188764" y="1731556"/>
                  </a:lnTo>
                  <a:lnTo>
                    <a:pt x="4172648" y="1814068"/>
                  </a:lnTo>
                  <a:lnTo>
                    <a:pt x="4490999" y="1814068"/>
                  </a:lnTo>
                  <a:lnTo>
                    <a:pt x="4490999" y="1804212"/>
                  </a:lnTo>
                  <a:lnTo>
                    <a:pt x="4491025" y="958761"/>
                  </a:lnTo>
                  <a:lnTo>
                    <a:pt x="4323359" y="958761"/>
                  </a:lnTo>
                  <a:lnTo>
                    <a:pt x="4323359" y="967638"/>
                  </a:lnTo>
                  <a:lnTo>
                    <a:pt x="4345368" y="967638"/>
                  </a:lnTo>
                  <a:lnTo>
                    <a:pt x="4345368" y="1177023"/>
                  </a:lnTo>
                  <a:lnTo>
                    <a:pt x="4297121" y="1177023"/>
                  </a:lnTo>
                  <a:lnTo>
                    <a:pt x="4250550" y="1415376"/>
                  </a:lnTo>
                  <a:lnTo>
                    <a:pt x="4250550" y="1147597"/>
                  </a:lnTo>
                  <a:lnTo>
                    <a:pt x="4250550" y="634733"/>
                  </a:lnTo>
                  <a:lnTo>
                    <a:pt x="4230230" y="634733"/>
                  </a:lnTo>
                  <a:lnTo>
                    <a:pt x="4230230" y="351650"/>
                  </a:lnTo>
                  <a:lnTo>
                    <a:pt x="4127779" y="351650"/>
                  </a:lnTo>
                  <a:lnTo>
                    <a:pt x="4127779" y="245008"/>
                  </a:lnTo>
                  <a:lnTo>
                    <a:pt x="4073575" y="245008"/>
                  </a:lnTo>
                  <a:lnTo>
                    <a:pt x="4073575" y="153606"/>
                  </a:lnTo>
                  <a:lnTo>
                    <a:pt x="4054106" y="153606"/>
                  </a:lnTo>
                  <a:lnTo>
                    <a:pt x="4054106" y="0"/>
                  </a:lnTo>
                  <a:lnTo>
                    <a:pt x="4049026" y="0"/>
                  </a:lnTo>
                  <a:lnTo>
                    <a:pt x="4049026" y="153606"/>
                  </a:lnTo>
                  <a:lnTo>
                    <a:pt x="4030395" y="153606"/>
                  </a:lnTo>
                  <a:lnTo>
                    <a:pt x="4030395" y="245008"/>
                  </a:lnTo>
                  <a:lnTo>
                    <a:pt x="3975366" y="245008"/>
                  </a:lnTo>
                  <a:lnTo>
                    <a:pt x="3975366" y="351650"/>
                  </a:lnTo>
                  <a:lnTo>
                    <a:pt x="3873741" y="351650"/>
                  </a:lnTo>
                  <a:lnTo>
                    <a:pt x="3873741" y="634733"/>
                  </a:lnTo>
                  <a:lnTo>
                    <a:pt x="3852583" y="634733"/>
                  </a:lnTo>
                  <a:lnTo>
                    <a:pt x="3852583" y="1147597"/>
                  </a:lnTo>
                  <a:lnTo>
                    <a:pt x="3695103" y="1147597"/>
                  </a:lnTo>
                  <a:lnTo>
                    <a:pt x="3695103" y="1599184"/>
                  </a:lnTo>
                  <a:lnTo>
                    <a:pt x="3395370" y="1599184"/>
                  </a:lnTo>
                  <a:lnTo>
                    <a:pt x="3395370" y="1838604"/>
                  </a:lnTo>
                  <a:lnTo>
                    <a:pt x="3395370" y="1863991"/>
                  </a:lnTo>
                  <a:lnTo>
                    <a:pt x="3395370" y="1955177"/>
                  </a:lnTo>
                  <a:lnTo>
                    <a:pt x="4588383" y="1955177"/>
                  </a:lnTo>
                  <a:lnTo>
                    <a:pt x="4588383" y="1863991"/>
                  </a:lnTo>
                  <a:lnTo>
                    <a:pt x="4588383" y="1838604"/>
                  </a:lnTo>
                  <a:lnTo>
                    <a:pt x="4588383" y="1804212"/>
                  </a:lnTo>
                  <a:lnTo>
                    <a:pt x="4588383" y="1599184"/>
                  </a:lnTo>
                  <a:lnTo>
                    <a:pt x="4588383" y="967638"/>
                  </a:lnTo>
                  <a:lnTo>
                    <a:pt x="4588383" y="958761"/>
                  </a:lnTo>
                  <a:close/>
                </a:path>
                <a:path w="6871970" h="1955800">
                  <a:moveTo>
                    <a:pt x="5099990" y="1599184"/>
                  </a:moveTo>
                  <a:lnTo>
                    <a:pt x="4987214" y="1599184"/>
                  </a:lnTo>
                  <a:lnTo>
                    <a:pt x="4987214" y="1838604"/>
                  </a:lnTo>
                  <a:lnTo>
                    <a:pt x="4987214" y="1863991"/>
                  </a:lnTo>
                  <a:lnTo>
                    <a:pt x="4987214" y="1955177"/>
                  </a:lnTo>
                  <a:lnTo>
                    <a:pt x="5099990" y="1955177"/>
                  </a:lnTo>
                  <a:lnTo>
                    <a:pt x="5099990" y="1863991"/>
                  </a:lnTo>
                  <a:lnTo>
                    <a:pt x="5099990" y="1838604"/>
                  </a:lnTo>
                  <a:lnTo>
                    <a:pt x="5099990" y="1599184"/>
                  </a:lnTo>
                  <a:close/>
                </a:path>
                <a:path w="6871970" h="1955800">
                  <a:moveTo>
                    <a:pt x="5894057" y="1599184"/>
                  </a:moveTo>
                  <a:lnTo>
                    <a:pt x="5683377" y="1599184"/>
                  </a:lnTo>
                  <a:lnTo>
                    <a:pt x="5683377" y="1838604"/>
                  </a:lnTo>
                  <a:lnTo>
                    <a:pt x="5683377" y="1863991"/>
                  </a:lnTo>
                  <a:lnTo>
                    <a:pt x="5683377" y="1955177"/>
                  </a:lnTo>
                  <a:lnTo>
                    <a:pt x="5894057" y="1955177"/>
                  </a:lnTo>
                  <a:lnTo>
                    <a:pt x="5894057" y="1863991"/>
                  </a:lnTo>
                  <a:lnTo>
                    <a:pt x="5894057" y="1838604"/>
                  </a:lnTo>
                  <a:lnTo>
                    <a:pt x="5894057" y="1599184"/>
                  </a:lnTo>
                  <a:close/>
                </a:path>
                <a:path w="6871970" h="1955800">
                  <a:moveTo>
                    <a:pt x="6084405" y="1175334"/>
                  </a:moveTo>
                  <a:lnTo>
                    <a:pt x="6012561" y="1175334"/>
                  </a:lnTo>
                  <a:lnTo>
                    <a:pt x="6012561" y="1404632"/>
                  </a:lnTo>
                  <a:lnTo>
                    <a:pt x="6084405" y="1404632"/>
                  </a:lnTo>
                  <a:lnTo>
                    <a:pt x="6084405" y="1175334"/>
                  </a:lnTo>
                  <a:close/>
                </a:path>
                <a:path w="6871970" h="1955800">
                  <a:moveTo>
                    <a:pt x="6871487" y="1078890"/>
                  </a:moveTo>
                  <a:lnTo>
                    <a:pt x="6864388" y="1078890"/>
                  </a:lnTo>
                  <a:lnTo>
                    <a:pt x="6864388" y="1015441"/>
                  </a:lnTo>
                  <a:lnTo>
                    <a:pt x="6846595" y="1015441"/>
                  </a:lnTo>
                  <a:lnTo>
                    <a:pt x="6846595" y="971448"/>
                  </a:lnTo>
                  <a:lnTo>
                    <a:pt x="6723812" y="971448"/>
                  </a:lnTo>
                  <a:lnTo>
                    <a:pt x="6723812" y="1015441"/>
                  </a:lnTo>
                  <a:lnTo>
                    <a:pt x="6706870" y="1015441"/>
                  </a:lnTo>
                  <a:lnTo>
                    <a:pt x="6706870" y="1078890"/>
                  </a:lnTo>
                  <a:lnTo>
                    <a:pt x="6689103" y="1078890"/>
                  </a:lnTo>
                  <a:lnTo>
                    <a:pt x="6689103" y="1442681"/>
                  </a:lnTo>
                  <a:lnTo>
                    <a:pt x="6580733" y="1442681"/>
                  </a:lnTo>
                  <a:lnTo>
                    <a:pt x="6580733" y="519684"/>
                  </a:lnTo>
                  <a:lnTo>
                    <a:pt x="6545161" y="519684"/>
                  </a:lnTo>
                  <a:lnTo>
                    <a:pt x="6545161" y="317487"/>
                  </a:lnTo>
                  <a:lnTo>
                    <a:pt x="6533312" y="317487"/>
                  </a:lnTo>
                  <a:lnTo>
                    <a:pt x="6533312" y="519684"/>
                  </a:lnTo>
                  <a:lnTo>
                    <a:pt x="6506210" y="519684"/>
                  </a:lnTo>
                  <a:lnTo>
                    <a:pt x="6506210" y="239661"/>
                  </a:lnTo>
                  <a:lnTo>
                    <a:pt x="6494361" y="239661"/>
                  </a:lnTo>
                  <a:lnTo>
                    <a:pt x="6494361" y="519684"/>
                  </a:lnTo>
                  <a:lnTo>
                    <a:pt x="6470675" y="519684"/>
                  </a:lnTo>
                  <a:lnTo>
                    <a:pt x="6470675" y="368249"/>
                  </a:lnTo>
                  <a:lnTo>
                    <a:pt x="6458813" y="368249"/>
                  </a:lnTo>
                  <a:lnTo>
                    <a:pt x="6458813" y="519684"/>
                  </a:lnTo>
                  <a:lnTo>
                    <a:pt x="6247955" y="519684"/>
                  </a:lnTo>
                  <a:lnTo>
                    <a:pt x="6247955" y="1863140"/>
                  </a:lnTo>
                  <a:lnTo>
                    <a:pt x="6580733" y="1863140"/>
                  </a:lnTo>
                  <a:lnTo>
                    <a:pt x="6580733" y="1859762"/>
                  </a:lnTo>
                  <a:lnTo>
                    <a:pt x="6689103" y="1859762"/>
                  </a:lnTo>
                  <a:lnTo>
                    <a:pt x="6689103" y="1863991"/>
                  </a:lnTo>
                  <a:lnTo>
                    <a:pt x="6689115" y="1903780"/>
                  </a:lnTo>
                  <a:lnTo>
                    <a:pt x="6871487" y="1903780"/>
                  </a:lnTo>
                  <a:lnTo>
                    <a:pt x="6871487" y="1863991"/>
                  </a:lnTo>
                  <a:lnTo>
                    <a:pt x="6871487" y="1859762"/>
                  </a:lnTo>
                  <a:lnTo>
                    <a:pt x="6871487" y="1838604"/>
                  </a:lnTo>
                  <a:lnTo>
                    <a:pt x="6871487" y="1442681"/>
                  </a:lnTo>
                  <a:lnTo>
                    <a:pt x="6871487" y="1078890"/>
                  </a:lnTo>
                  <a:close/>
                </a:path>
              </a:pathLst>
            </a:custGeom>
            <a:solidFill>
              <a:srgbClr val="5573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9863150" y="5698312"/>
              <a:ext cx="488950" cy="1160145"/>
            </a:xfrm>
            <a:custGeom>
              <a:avLst/>
              <a:gdLst/>
              <a:ahLst/>
              <a:cxnLst/>
              <a:rect l="l" t="t" r="r" b="b"/>
              <a:pathLst>
                <a:path w="488950" h="1160145">
                  <a:moveTo>
                    <a:pt x="488556" y="0"/>
                  </a:moveTo>
                  <a:lnTo>
                    <a:pt x="0" y="0"/>
                  </a:lnTo>
                  <a:lnTo>
                    <a:pt x="0" y="35521"/>
                  </a:lnTo>
                  <a:lnTo>
                    <a:pt x="15240" y="35521"/>
                  </a:lnTo>
                  <a:lnTo>
                    <a:pt x="15240" y="48221"/>
                  </a:lnTo>
                  <a:lnTo>
                    <a:pt x="45720" y="48221"/>
                  </a:lnTo>
                  <a:lnTo>
                    <a:pt x="45720" y="215722"/>
                  </a:lnTo>
                  <a:lnTo>
                    <a:pt x="27952" y="215722"/>
                  </a:lnTo>
                  <a:lnTo>
                    <a:pt x="27952" y="228422"/>
                  </a:lnTo>
                  <a:lnTo>
                    <a:pt x="45720" y="228422"/>
                  </a:lnTo>
                  <a:lnTo>
                    <a:pt x="45720" y="390855"/>
                  </a:lnTo>
                  <a:lnTo>
                    <a:pt x="27952" y="390855"/>
                  </a:lnTo>
                  <a:lnTo>
                    <a:pt x="27952" y="403542"/>
                  </a:lnTo>
                  <a:lnTo>
                    <a:pt x="45720" y="403542"/>
                  </a:lnTo>
                  <a:lnTo>
                    <a:pt x="45720" y="565124"/>
                  </a:lnTo>
                  <a:lnTo>
                    <a:pt x="27952" y="565124"/>
                  </a:lnTo>
                  <a:lnTo>
                    <a:pt x="27952" y="577824"/>
                  </a:lnTo>
                  <a:lnTo>
                    <a:pt x="45720" y="577824"/>
                  </a:lnTo>
                  <a:lnTo>
                    <a:pt x="45720" y="740257"/>
                  </a:lnTo>
                  <a:lnTo>
                    <a:pt x="27952" y="740257"/>
                  </a:lnTo>
                  <a:lnTo>
                    <a:pt x="27952" y="752944"/>
                  </a:lnTo>
                  <a:lnTo>
                    <a:pt x="45720" y="752944"/>
                  </a:lnTo>
                  <a:lnTo>
                    <a:pt x="45720" y="915377"/>
                  </a:lnTo>
                  <a:lnTo>
                    <a:pt x="27952" y="915377"/>
                  </a:lnTo>
                  <a:lnTo>
                    <a:pt x="27952" y="928065"/>
                  </a:lnTo>
                  <a:lnTo>
                    <a:pt x="45720" y="928065"/>
                  </a:lnTo>
                  <a:lnTo>
                    <a:pt x="45720" y="1089647"/>
                  </a:lnTo>
                  <a:lnTo>
                    <a:pt x="27952" y="1089647"/>
                  </a:lnTo>
                  <a:lnTo>
                    <a:pt x="27952" y="1102347"/>
                  </a:lnTo>
                  <a:lnTo>
                    <a:pt x="45720" y="1102347"/>
                  </a:lnTo>
                  <a:lnTo>
                    <a:pt x="45720" y="1159687"/>
                  </a:lnTo>
                  <a:lnTo>
                    <a:pt x="444550" y="1159687"/>
                  </a:lnTo>
                  <a:lnTo>
                    <a:pt x="444550" y="1102347"/>
                  </a:lnTo>
                  <a:lnTo>
                    <a:pt x="461454" y="1102347"/>
                  </a:lnTo>
                  <a:lnTo>
                    <a:pt x="461454" y="1089647"/>
                  </a:lnTo>
                  <a:lnTo>
                    <a:pt x="444550" y="1089647"/>
                  </a:lnTo>
                  <a:lnTo>
                    <a:pt x="444550" y="928065"/>
                  </a:lnTo>
                  <a:lnTo>
                    <a:pt x="461454" y="928065"/>
                  </a:lnTo>
                  <a:lnTo>
                    <a:pt x="461454" y="915377"/>
                  </a:lnTo>
                  <a:lnTo>
                    <a:pt x="444550" y="915377"/>
                  </a:lnTo>
                  <a:lnTo>
                    <a:pt x="444550" y="752944"/>
                  </a:lnTo>
                  <a:lnTo>
                    <a:pt x="461454" y="752944"/>
                  </a:lnTo>
                  <a:lnTo>
                    <a:pt x="461454" y="740257"/>
                  </a:lnTo>
                  <a:lnTo>
                    <a:pt x="444550" y="740257"/>
                  </a:lnTo>
                  <a:lnTo>
                    <a:pt x="444550" y="577824"/>
                  </a:lnTo>
                  <a:lnTo>
                    <a:pt x="461454" y="577824"/>
                  </a:lnTo>
                  <a:lnTo>
                    <a:pt x="461454" y="565124"/>
                  </a:lnTo>
                  <a:lnTo>
                    <a:pt x="444550" y="565124"/>
                  </a:lnTo>
                  <a:lnTo>
                    <a:pt x="444550" y="403542"/>
                  </a:lnTo>
                  <a:lnTo>
                    <a:pt x="461454" y="403542"/>
                  </a:lnTo>
                  <a:lnTo>
                    <a:pt x="461454" y="390855"/>
                  </a:lnTo>
                  <a:lnTo>
                    <a:pt x="444550" y="390855"/>
                  </a:lnTo>
                  <a:lnTo>
                    <a:pt x="444550" y="228422"/>
                  </a:lnTo>
                  <a:lnTo>
                    <a:pt x="461454" y="228422"/>
                  </a:lnTo>
                  <a:lnTo>
                    <a:pt x="461454" y="215722"/>
                  </a:lnTo>
                  <a:lnTo>
                    <a:pt x="444550" y="215722"/>
                  </a:lnTo>
                  <a:lnTo>
                    <a:pt x="444550" y="48221"/>
                  </a:lnTo>
                  <a:lnTo>
                    <a:pt x="474167" y="48221"/>
                  </a:lnTo>
                  <a:lnTo>
                    <a:pt x="474167" y="35521"/>
                  </a:lnTo>
                  <a:lnTo>
                    <a:pt x="488556" y="35521"/>
                  </a:lnTo>
                  <a:lnTo>
                    <a:pt x="488556" y="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9944443" y="5788825"/>
              <a:ext cx="319405" cy="1069340"/>
            </a:xfrm>
            <a:custGeom>
              <a:avLst/>
              <a:gdLst/>
              <a:ahLst/>
              <a:cxnLst/>
              <a:rect l="l" t="t" r="r" b="b"/>
              <a:pathLst>
                <a:path w="319404" h="1069340">
                  <a:moveTo>
                    <a:pt x="41478" y="692048"/>
                  </a:moveTo>
                  <a:lnTo>
                    <a:pt x="0" y="692048"/>
                  </a:lnTo>
                  <a:lnTo>
                    <a:pt x="0" y="794410"/>
                  </a:lnTo>
                  <a:lnTo>
                    <a:pt x="41478" y="794410"/>
                  </a:lnTo>
                  <a:lnTo>
                    <a:pt x="41478" y="692048"/>
                  </a:lnTo>
                  <a:close/>
                </a:path>
                <a:path w="319404" h="1069340">
                  <a:moveTo>
                    <a:pt x="41478" y="0"/>
                  </a:moveTo>
                  <a:lnTo>
                    <a:pt x="0" y="0"/>
                  </a:lnTo>
                  <a:lnTo>
                    <a:pt x="0" y="102374"/>
                  </a:lnTo>
                  <a:lnTo>
                    <a:pt x="41478" y="102374"/>
                  </a:lnTo>
                  <a:lnTo>
                    <a:pt x="41478" y="0"/>
                  </a:lnTo>
                  <a:close/>
                </a:path>
                <a:path w="319404" h="1069340">
                  <a:moveTo>
                    <a:pt x="133769" y="517766"/>
                  </a:moveTo>
                  <a:lnTo>
                    <a:pt x="92290" y="517766"/>
                  </a:lnTo>
                  <a:lnTo>
                    <a:pt x="92290" y="620128"/>
                  </a:lnTo>
                  <a:lnTo>
                    <a:pt x="133769" y="620128"/>
                  </a:lnTo>
                  <a:lnTo>
                    <a:pt x="133769" y="517766"/>
                  </a:lnTo>
                  <a:close/>
                </a:path>
                <a:path w="319404" h="1069340">
                  <a:moveTo>
                    <a:pt x="133769" y="167513"/>
                  </a:moveTo>
                  <a:lnTo>
                    <a:pt x="92290" y="167513"/>
                  </a:lnTo>
                  <a:lnTo>
                    <a:pt x="92290" y="269887"/>
                  </a:lnTo>
                  <a:lnTo>
                    <a:pt x="133769" y="269887"/>
                  </a:lnTo>
                  <a:lnTo>
                    <a:pt x="133769" y="167513"/>
                  </a:lnTo>
                  <a:close/>
                </a:path>
                <a:path w="319404" h="1069340">
                  <a:moveTo>
                    <a:pt x="133781" y="1041450"/>
                  </a:moveTo>
                  <a:lnTo>
                    <a:pt x="92290" y="1041450"/>
                  </a:lnTo>
                  <a:lnTo>
                    <a:pt x="92290" y="1069174"/>
                  </a:lnTo>
                  <a:lnTo>
                    <a:pt x="133781" y="1069174"/>
                  </a:lnTo>
                  <a:lnTo>
                    <a:pt x="133781" y="1041450"/>
                  </a:lnTo>
                  <a:close/>
                </a:path>
                <a:path w="319404" h="1069340">
                  <a:moveTo>
                    <a:pt x="226923" y="867168"/>
                  </a:moveTo>
                  <a:lnTo>
                    <a:pt x="185420" y="867168"/>
                  </a:lnTo>
                  <a:lnTo>
                    <a:pt x="185420" y="969530"/>
                  </a:lnTo>
                  <a:lnTo>
                    <a:pt x="226923" y="969530"/>
                  </a:lnTo>
                  <a:lnTo>
                    <a:pt x="226923" y="867168"/>
                  </a:lnTo>
                  <a:close/>
                </a:path>
                <a:path w="319404" h="1069340">
                  <a:moveTo>
                    <a:pt x="226923" y="517766"/>
                  </a:moveTo>
                  <a:lnTo>
                    <a:pt x="185420" y="517766"/>
                  </a:lnTo>
                  <a:lnTo>
                    <a:pt x="185420" y="620128"/>
                  </a:lnTo>
                  <a:lnTo>
                    <a:pt x="226923" y="620128"/>
                  </a:lnTo>
                  <a:lnTo>
                    <a:pt x="226923" y="517766"/>
                  </a:lnTo>
                  <a:close/>
                </a:path>
                <a:path w="319404" h="1069340">
                  <a:moveTo>
                    <a:pt x="319214" y="342646"/>
                  </a:moveTo>
                  <a:lnTo>
                    <a:pt x="277736" y="342646"/>
                  </a:lnTo>
                  <a:lnTo>
                    <a:pt x="277736" y="445008"/>
                  </a:lnTo>
                  <a:lnTo>
                    <a:pt x="319214" y="445008"/>
                  </a:lnTo>
                  <a:lnTo>
                    <a:pt x="319214" y="342646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10129870" y="6830264"/>
              <a:ext cx="41910" cy="27940"/>
            </a:xfrm>
            <a:custGeom>
              <a:avLst/>
              <a:gdLst/>
              <a:ahLst/>
              <a:cxnLst/>
              <a:rect l="l" t="t" r="r" b="b"/>
              <a:pathLst>
                <a:path w="41909" h="27940">
                  <a:moveTo>
                    <a:pt x="41507" y="27735"/>
                  </a:moveTo>
                  <a:lnTo>
                    <a:pt x="0" y="27735"/>
                  </a:lnTo>
                  <a:lnTo>
                    <a:pt x="0" y="0"/>
                  </a:lnTo>
                  <a:lnTo>
                    <a:pt x="41507" y="0"/>
                  </a:lnTo>
                  <a:lnTo>
                    <a:pt x="41507" y="27735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10222189" y="6830264"/>
              <a:ext cx="12065" cy="27940"/>
            </a:xfrm>
            <a:custGeom>
              <a:avLst/>
              <a:gdLst/>
              <a:ahLst/>
              <a:cxnLst/>
              <a:rect l="l" t="t" r="r" b="b"/>
              <a:pathLst>
                <a:path w="12065" h="27940">
                  <a:moveTo>
                    <a:pt x="0" y="27735"/>
                  </a:moveTo>
                  <a:lnTo>
                    <a:pt x="11839" y="27735"/>
                  </a:lnTo>
                  <a:lnTo>
                    <a:pt x="11839" y="0"/>
                  </a:lnTo>
                  <a:lnTo>
                    <a:pt x="0" y="0"/>
                  </a:lnTo>
                  <a:lnTo>
                    <a:pt x="0" y="27735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8781898" y="5635713"/>
              <a:ext cx="1296670" cy="1222375"/>
            </a:xfrm>
            <a:custGeom>
              <a:avLst/>
              <a:gdLst/>
              <a:ahLst/>
              <a:cxnLst/>
              <a:rect l="l" t="t" r="r" b="b"/>
              <a:pathLst>
                <a:path w="1296670" h="1222375">
                  <a:moveTo>
                    <a:pt x="578307" y="0"/>
                  </a:moveTo>
                  <a:lnTo>
                    <a:pt x="531736" y="0"/>
                  </a:lnTo>
                  <a:lnTo>
                    <a:pt x="531736" y="30149"/>
                  </a:lnTo>
                  <a:lnTo>
                    <a:pt x="445363" y="51308"/>
                  </a:lnTo>
                  <a:lnTo>
                    <a:pt x="445363" y="32143"/>
                  </a:lnTo>
                  <a:lnTo>
                    <a:pt x="398805" y="32143"/>
                  </a:lnTo>
                  <a:lnTo>
                    <a:pt x="398805" y="62725"/>
                  </a:lnTo>
                  <a:lnTo>
                    <a:pt x="312445" y="83883"/>
                  </a:lnTo>
                  <a:lnTo>
                    <a:pt x="312445" y="61760"/>
                  </a:lnTo>
                  <a:lnTo>
                    <a:pt x="265887" y="61760"/>
                  </a:lnTo>
                  <a:lnTo>
                    <a:pt x="265887" y="95288"/>
                  </a:lnTo>
                  <a:lnTo>
                    <a:pt x="179501" y="116446"/>
                  </a:lnTo>
                  <a:lnTo>
                    <a:pt x="179501" y="98132"/>
                  </a:lnTo>
                  <a:lnTo>
                    <a:pt x="132943" y="98132"/>
                  </a:lnTo>
                  <a:lnTo>
                    <a:pt x="132943" y="127850"/>
                  </a:lnTo>
                  <a:lnTo>
                    <a:pt x="46558" y="149009"/>
                  </a:lnTo>
                  <a:lnTo>
                    <a:pt x="46558" y="132816"/>
                  </a:lnTo>
                  <a:lnTo>
                    <a:pt x="0" y="132816"/>
                  </a:lnTo>
                  <a:lnTo>
                    <a:pt x="0" y="1222286"/>
                  </a:lnTo>
                  <a:lnTo>
                    <a:pt x="22847" y="1222286"/>
                  </a:lnTo>
                  <a:lnTo>
                    <a:pt x="46558" y="1222286"/>
                  </a:lnTo>
                  <a:lnTo>
                    <a:pt x="578307" y="1222286"/>
                  </a:lnTo>
                  <a:lnTo>
                    <a:pt x="578307" y="0"/>
                  </a:lnTo>
                  <a:close/>
                </a:path>
                <a:path w="1296670" h="1222375">
                  <a:moveTo>
                    <a:pt x="1296327" y="11836"/>
                  </a:moveTo>
                  <a:lnTo>
                    <a:pt x="1142225" y="11836"/>
                  </a:lnTo>
                  <a:lnTo>
                    <a:pt x="1142225" y="22834"/>
                  </a:lnTo>
                  <a:lnTo>
                    <a:pt x="1151547" y="22834"/>
                  </a:lnTo>
                  <a:lnTo>
                    <a:pt x="1151547" y="80365"/>
                  </a:lnTo>
                  <a:lnTo>
                    <a:pt x="1287018" y="80365"/>
                  </a:lnTo>
                  <a:lnTo>
                    <a:pt x="1287018" y="22834"/>
                  </a:lnTo>
                  <a:lnTo>
                    <a:pt x="1296327" y="22834"/>
                  </a:lnTo>
                  <a:lnTo>
                    <a:pt x="1296327" y="11836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8840317" y="5872594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5" h="95250">
                  <a:moveTo>
                    <a:pt x="61810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810" y="94754"/>
                  </a:lnTo>
                  <a:lnTo>
                    <a:pt x="61810" y="0"/>
                  </a:lnTo>
                  <a:close/>
                </a:path>
                <a:path w="194945" h="95250">
                  <a:moveTo>
                    <a:pt x="194754" y="0"/>
                  </a:moveTo>
                  <a:lnTo>
                    <a:pt x="132943" y="0"/>
                  </a:lnTo>
                  <a:lnTo>
                    <a:pt x="132943" y="94754"/>
                  </a:lnTo>
                  <a:lnTo>
                    <a:pt x="194754" y="94754"/>
                  </a:lnTo>
                  <a:lnTo>
                    <a:pt x="194754" y="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9106206" y="5872587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06" y="94753"/>
                  </a:moveTo>
                  <a:lnTo>
                    <a:pt x="0" y="94753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94753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9239122" y="5872587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31" y="94753"/>
                  </a:moveTo>
                  <a:lnTo>
                    <a:pt x="0" y="94753"/>
                  </a:lnTo>
                  <a:lnTo>
                    <a:pt x="0" y="0"/>
                  </a:lnTo>
                  <a:lnTo>
                    <a:pt x="61831" y="0"/>
                  </a:lnTo>
                  <a:lnTo>
                    <a:pt x="61831" y="94753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8840317" y="6037567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5" h="95250">
                  <a:moveTo>
                    <a:pt x="61810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810" y="94754"/>
                  </a:lnTo>
                  <a:lnTo>
                    <a:pt x="61810" y="0"/>
                  </a:lnTo>
                  <a:close/>
                </a:path>
                <a:path w="194945" h="95250">
                  <a:moveTo>
                    <a:pt x="194754" y="0"/>
                  </a:moveTo>
                  <a:lnTo>
                    <a:pt x="132943" y="0"/>
                  </a:lnTo>
                  <a:lnTo>
                    <a:pt x="132943" y="94754"/>
                  </a:lnTo>
                  <a:lnTo>
                    <a:pt x="194754" y="94754"/>
                  </a:lnTo>
                  <a:lnTo>
                    <a:pt x="194754" y="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8840317" y="6037567"/>
              <a:ext cx="461009" cy="259079"/>
            </a:xfrm>
            <a:custGeom>
              <a:avLst/>
              <a:gdLst/>
              <a:ahLst/>
              <a:cxnLst/>
              <a:rect l="l" t="t" r="r" b="b"/>
              <a:pathLst>
                <a:path w="461009" h="259079">
                  <a:moveTo>
                    <a:pt x="61810" y="164122"/>
                  </a:moveTo>
                  <a:lnTo>
                    <a:pt x="0" y="164122"/>
                  </a:lnTo>
                  <a:lnTo>
                    <a:pt x="0" y="258876"/>
                  </a:lnTo>
                  <a:lnTo>
                    <a:pt x="61810" y="258876"/>
                  </a:lnTo>
                  <a:lnTo>
                    <a:pt x="61810" y="164122"/>
                  </a:lnTo>
                  <a:close/>
                </a:path>
                <a:path w="461009" h="259079">
                  <a:moveTo>
                    <a:pt x="194754" y="164122"/>
                  </a:moveTo>
                  <a:lnTo>
                    <a:pt x="132943" y="164122"/>
                  </a:lnTo>
                  <a:lnTo>
                    <a:pt x="132943" y="258876"/>
                  </a:lnTo>
                  <a:lnTo>
                    <a:pt x="194754" y="258876"/>
                  </a:lnTo>
                  <a:lnTo>
                    <a:pt x="194754" y="164122"/>
                  </a:lnTo>
                  <a:close/>
                </a:path>
                <a:path w="461009" h="259079">
                  <a:moveTo>
                    <a:pt x="327685" y="164122"/>
                  </a:moveTo>
                  <a:lnTo>
                    <a:pt x="265887" y="164122"/>
                  </a:lnTo>
                  <a:lnTo>
                    <a:pt x="265887" y="258876"/>
                  </a:lnTo>
                  <a:lnTo>
                    <a:pt x="327685" y="258876"/>
                  </a:lnTo>
                  <a:lnTo>
                    <a:pt x="327685" y="164122"/>
                  </a:lnTo>
                  <a:close/>
                </a:path>
                <a:path w="461009" h="259079">
                  <a:moveTo>
                    <a:pt x="327685" y="0"/>
                  </a:moveTo>
                  <a:lnTo>
                    <a:pt x="265887" y="0"/>
                  </a:lnTo>
                  <a:lnTo>
                    <a:pt x="265887" y="94754"/>
                  </a:lnTo>
                  <a:lnTo>
                    <a:pt x="327685" y="94754"/>
                  </a:lnTo>
                  <a:lnTo>
                    <a:pt x="327685" y="0"/>
                  </a:lnTo>
                  <a:close/>
                </a:path>
                <a:path w="461009" h="259079">
                  <a:moveTo>
                    <a:pt x="460629" y="0"/>
                  </a:moveTo>
                  <a:lnTo>
                    <a:pt x="398805" y="0"/>
                  </a:lnTo>
                  <a:lnTo>
                    <a:pt x="398805" y="94754"/>
                  </a:lnTo>
                  <a:lnTo>
                    <a:pt x="460629" y="94754"/>
                  </a:lnTo>
                  <a:lnTo>
                    <a:pt x="460629" y="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9239124" y="6201686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31" y="94750"/>
                  </a:moveTo>
                  <a:lnTo>
                    <a:pt x="0" y="94750"/>
                  </a:lnTo>
                  <a:lnTo>
                    <a:pt x="0" y="0"/>
                  </a:lnTo>
                  <a:lnTo>
                    <a:pt x="61831" y="0"/>
                  </a:lnTo>
                  <a:lnTo>
                    <a:pt x="61831" y="9475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8840326" y="6365812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06" y="94750"/>
                  </a:moveTo>
                  <a:lnTo>
                    <a:pt x="0" y="94750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9475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8973267" y="6365812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06" y="94750"/>
                  </a:moveTo>
                  <a:lnTo>
                    <a:pt x="0" y="94750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9475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8840317" y="6365824"/>
              <a:ext cx="461009" cy="259079"/>
            </a:xfrm>
            <a:custGeom>
              <a:avLst/>
              <a:gdLst/>
              <a:ahLst/>
              <a:cxnLst/>
              <a:rect l="l" t="t" r="r" b="b"/>
              <a:pathLst>
                <a:path w="461009" h="259079">
                  <a:moveTo>
                    <a:pt x="61810" y="164122"/>
                  </a:moveTo>
                  <a:lnTo>
                    <a:pt x="0" y="164122"/>
                  </a:lnTo>
                  <a:lnTo>
                    <a:pt x="0" y="258876"/>
                  </a:lnTo>
                  <a:lnTo>
                    <a:pt x="61810" y="258876"/>
                  </a:lnTo>
                  <a:lnTo>
                    <a:pt x="61810" y="164122"/>
                  </a:lnTo>
                  <a:close/>
                </a:path>
                <a:path w="461009" h="259079">
                  <a:moveTo>
                    <a:pt x="194754" y="164122"/>
                  </a:moveTo>
                  <a:lnTo>
                    <a:pt x="132943" y="164122"/>
                  </a:lnTo>
                  <a:lnTo>
                    <a:pt x="132943" y="258876"/>
                  </a:lnTo>
                  <a:lnTo>
                    <a:pt x="194754" y="258876"/>
                  </a:lnTo>
                  <a:lnTo>
                    <a:pt x="194754" y="164122"/>
                  </a:lnTo>
                  <a:close/>
                </a:path>
                <a:path w="461009" h="259079">
                  <a:moveTo>
                    <a:pt x="327685" y="0"/>
                  </a:moveTo>
                  <a:lnTo>
                    <a:pt x="265887" y="0"/>
                  </a:lnTo>
                  <a:lnTo>
                    <a:pt x="265887" y="94742"/>
                  </a:lnTo>
                  <a:lnTo>
                    <a:pt x="327685" y="94742"/>
                  </a:lnTo>
                  <a:lnTo>
                    <a:pt x="327685" y="0"/>
                  </a:lnTo>
                  <a:close/>
                </a:path>
                <a:path w="461009" h="259079">
                  <a:moveTo>
                    <a:pt x="460629" y="0"/>
                  </a:moveTo>
                  <a:lnTo>
                    <a:pt x="398805" y="0"/>
                  </a:lnTo>
                  <a:lnTo>
                    <a:pt x="398805" y="94742"/>
                  </a:lnTo>
                  <a:lnTo>
                    <a:pt x="460629" y="94742"/>
                  </a:lnTo>
                  <a:lnTo>
                    <a:pt x="460629" y="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9106209" y="6529938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06" y="94750"/>
                  </a:moveTo>
                  <a:lnTo>
                    <a:pt x="0" y="94750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9475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9239125" y="6529938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31" y="94750"/>
                  </a:moveTo>
                  <a:lnTo>
                    <a:pt x="0" y="94750"/>
                  </a:lnTo>
                  <a:lnTo>
                    <a:pt x="0" y="0"/>
                  </a:lnTo>
                  <a:lnTo>
                    <a:pt x="61831" y="0"/>
                  </a:lnTo>
                  <a:lnTo>
                    <a:pt x="61831" y="9475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8840317" y="6694068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5" h="95250">
                  <a:moveTo>
                    <a:pt x="61810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810" y="94754"/>
                  </a:lnTo>
                  <a:lnTo>
                    <a:pt x="61810" y="0"/>
                  </a:lnTo>
                  <a:close/>
                </a:path>
                <a:path w="194945" h="95250">
                  <a:moveTo>
                    <a:pt x="194754" y="0"/>
                  </a:moveTo>
                  <a:lnTo>
                    <a:pt x="132943" y="0"/>
                  </a:lnTo>
                  <a:lnTo>
                    <a:pt x="132943" y="94754"/>
                  </a:lnTo>
                  <a:lnTo>
                    <a:pt x="194754" y="94754"/>
                  </a:lnTo>
                  <a:lnTo>
                    <a:pt x="194754" y="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9106205" y="6694068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5" h="95250">
                  <a:moveTo>
                    <a:pt x="61810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810" y="94754"/>
                  </a:lnTo>
                  <a:lnTo>
                    <a:pt x="61810" y="0"/>
                  </a:lnTo>
                  <a:close/>
                </a:path>
                <a:path w="194945" h="95250">
                  <a:moveTo>
                    <a:pt x="194741" y="0"/>
                  </a:moveTo>
                  <a:lnTo>
                    <a:pt x="132918" y="0"/>
                  </a:lnTo>
                  <a:lnTo>
                    <a:pt x="132918" y="94754"/>
                  </a:lnTo>
                  <a:lnTo>
                    <a:pt x="194741" y="94754"/>
                  </a:lnTo>
                  <a:lnTo>
                    <a:pt x="194741" y="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5223129" y="5803442"/>
              <a:ext cx="6657340" cy="1054735"/>
            </a:xfrm>
            <a:custGeom>
              <a:avLst/>
              <a:gdLst/>
              <a:ahLst/>
              <a:cxnLst/>
              <a:rect l="l" t="t" r="r" b="b"/>
              <a:pathLst>
                <a:path w="6657340" h="1054734">
                  <a:moveTo>
                    <a:pt x="395414" y="821258"/>
                  </a:moveTo>
                  <a:lnTo>
                    <a:pt x="187972" y="821258"/>
                  </a:lnTo>
                  <a:lnTo>
                    <a:pt x="187972" y="1047140"/>
                  </a:lnTo>
                  <a:lnTo>
                    <a:pt x="0" y="1047140"/>
                  </a:lnTo>
                  <a:lnTo>
                    <a:pt x="0" y="1054557"/>
                  </a:lnTo>
                  <a:lnTo>
                    <a:pt x="187972" y="1054557"/>
                  </a:lnTo>
                  <a:lnTo>
                    <a:pt x="251472" y="1054557"/>
                  </a:lnTo>
                  <a:lnTo>
                    <a:pt x="395414" y="1054557"/>
                  </a:lnTo>
                  <a:lnTo>
                    <a:pt x="395414" y="821258"/>
                  </a:lnTo>
                  <a:close/>
                </a:path>
                <a:path w="6657340" h="1054734">
                  <a:moveTo>
                    <a:pt x="2275979" y="93700"/>
                  </a:moveTo>
                  <a:lnTo>
                    <a:pt x="2053297" y="93700"/>
                  </a:lnTo>
                  <a:lnTo>
                    <a:pt x="2053297" y="58166"/>
                  </a:lnTo>
                  <a:lnTo>
                    <a:pt x="2065985" y="58166"/>
                  </a:lnTo>
                  <a:lnTo>
                    <a:pt x="2065985" y="45466"/>
                  </a:lnTo>
                  <a:lnTo>
                    <a:pt x="1897494" y="45466"/>
                  </a:lnTo>
                  <a:lnTo>
                    <a:pt x="1897494" y="58166"/>
                  </a:lnTo>
                  <a:lnTo>
                    <a:pt x="1911045" y="58166"/>
                  </a:lnTo>
                  <a:lnTo>
                    <a:pt x="1911045" y="93700"/>
                  </a:lnTo>
                  <a:lnTo>
                    <a:pt x="1911045" y="842403"/>
                  </a:lnTo>
                  <a:lnTo>
                    <a:pt x="1806067" y="842403"/>
                  </a:lnTo>
                  <a:lnTo>
                    <a:pt x="1806067" y="581837"/>
                  </a:lnTo>
                  <a:lnTo>
                    <a:pt x="1843303" y="581837"/>
                  </a:lnTo>
                  <a:lnTo>
                    <a:pt x="1843303" y="558152"/>
                  </a:lnTo>
                  <a:lnTo>
                    <a:pt x="1579143" y="558152"/>
                  </a:lnTo>
                  <a:lnTo>
                    <a:pt x="1579143" y="400786"/>
                  </a:lnTo>
                  <a:lnTo>
                    <a:pt x="1529194" y="400786"/>
                  </a:lnTo>
                  <a:lnTo>
                    <a:pt x="1529194" y="367792"/>
                  </a:lnTo>
                  <a:lnTo>
                    <a:pt x="1416570" y="367792"/>
                  </a:lnTo>
                  <a:lnTo>
                    <a:pt x="1416570" y="400786"/>
                  </a:lnTo>
                  <a:lnTo>
                    <a:pt x="1325118" y="400786"/>
                  </a:lnTo>
                  <a:lnTo>
                    <a:pt x="1325118" y="963383"/>
                  </a:lnTo>
                  <a:lnTo>
                    <a:pt x="1025385" y="963383"/>
                  </a:lnTo>
                  <a:lnTo>
                    <a:pt x="1025385" y="545452"/>
                  </a:lnTo>
                  <a:lnTo>
                    <a:pt x="773049" y="545452"/>
                  </a:lnTo>
                  <a:lnTo>
                    <a:pt x="773049" y="875398"/>
                  </a:lnTo>
                  <a:lnTo>
                    <a:pt x="553758" y="875398"/>
                  </a:lnTo>
                  <a:lnTo>
                    <a:pt x="553758" y="1054557"/>
                  </a:lnTo>
                  <a:lnTo>
                    <a:pt x="1911045" y="1054557"/>
                  </a:lnTo>
                  <a:lnTo>
                    <a:pt x="2275979" y="1054671"/>
                  </a:lnTo>
                  <a:lnTo>
                    <a:pt x="2275979" y="93700"/>
                  </a:lnTo>
                  <a:close/>
                </a:path>
                <a:path w="6657340" h="1054734">
                  <a:moveTo>
                    <a:pt x="3492728" y="496392"/>
                  </a:moveTo>
                  <a:lnTo>
                    <a:pt x="3249714" y="496392"/>
                  </a:lnTo>
                  <a:lnTo>
                    <a:pt x="3249714" y="868641"/>
                  </a:lnTo>
                  <a:lnTo>
                    <a:pt x="2999930" y="868641"/>
                  </a:lnTo>
                  <a:lnTo>
                    <a:pt x="2999930" y="551383"/>
                  </a:lnTo>
                  <a:lnTo>
                    <a:pt x="2969450" y="551383"/>
                  </a:lnTo>
                  <a:lnTo>
                    <a:pt x="2969450" y="446481"/>
                  </a:lnTo>
                  <a:lnTo>
                    <a:pt x="2987243" y="446481"/>
                  </a:lnTo>
                  <a:lnTo>
                    <a:pt x="2987243" y="436321"/>
                  </a:lnTo>
                  <a:lnTo>
                    <a:pt x="2906788" y="436321"/>
                  </a:lnTo>
                  <a:lnTo>
                    <a:pt x="2906788" y="403326"/>
                  </a:lnTo>
                  <a:lnTo>
                    <a:pt x="2898317" y="403326"/>
                  </a:lnTo>
                  <a:lnTo>
                    <a:pt x="2898317" y="436321"/>
                  </a:lnTo>
                  <a:lnTo>
                    <a:pt x="2872930" y="436321"/>
                  </a:lnTo>
                  <a:lnTo>
                    <a:pt x="2872930" y="267970"/>
                  </a:lnTo>
                  <a:lnTo>
                    <a:pt x="2866161" y="267970"/>
                  </a:lnTo>
                  <a:lnTo>
                    <a:pt x="2866161" y="436321"/>
                  </a:lnTo>
                  <a:lnTo>
                    <a:pt x="2832290" y="436321"/>
                  </a:lnTo>
                  <a:lnTo>
                    <a:pt x="2832290" y="446481"/>
                  </a:lnTo>
                  <a:lnTo>
                    <a:pt x="2852610" y="446481"/>
                  </a:lnTo>
                  <a:lnTo>
                    <a:pt x="2852610" y="551383"/>
                  </a:lnTo>
                  <a:lnTo>
                    <a:pt x="2687485" y="551383"/>
                  </a:lnTo>
                  <a:lnTo>
                    <a:pt x="2687485" y="793343"/>
                  </a:lnTo>
                  <a:lnTo>
                    <a:pt x="2527477" y="793343"/>
                  </a:lnTo>
                  <a:lnTo>
                    <a:pt x="2456446" y="1054557"/>
                  </a:lnTo>
                  <a:lnTo>
                    <a:pt x="2687485" y="1054557"/>
                  </a:lnTo>
                  <a:lnTo>
                    <a:pt x="2759456" y="1054557"/>
                  </a:lnTo>
                  <a:lnTo>
                    <a:pt x="3492728" y="1054557"/>
                  </a:lnTo>
                  <a:lnTo>
                    <a:pt x="3492728" y="496392"/>
                  </a:lnTo>
                  <a:close/>
                </a:path>
                <a:path w="6657340" h="1054734">
                  <a:moveTo>
                    <a:pt x="4588383" y="619061"/>
                  </a:moveTo>
                  <a:lnTo>
                    <a:pt x="4199750" y="619061"/>
                  </a:lnTo>
                  <a:lnTo>
                    <a:pt x="4199750" y="990460"/>
                  </a:lnTo>
                  <a:lnTo>
                    <a:pt x="4077805" y="990460"/>
                  </a:lnTo>
                  <a:lnTo>
                    <a:pt x="4077805" y="1054557"/>
                  </a:lnTo>
                  <a:lnTo>
                    <a:pt x="4199750" y="1054557"/>
                  </a:lnTo>
                  <a:lnTo>
                    <a:pt x="4520666" y="1054557"/>
                  </a:lnTo>
                  <a:lnTo>
                    <a:pt x="4588383" y="1054557"/>
                  </a:lnTo>
                  <a:lnTo>
                    <a:pt x="4588383" y="619061"/>
                  </a:lnTo>
                  <a:close/>
                </a:path>
                <a:path w="6657340" h="1054734">
                  <a:moveTo>
                    <a:pt x="5814936" y="392734"/>
                  </a:moveTo>
                  <a:lnTo>
                    <a:pt x="5755348" y="392734"/>
                  </a:lnTo>
                  <a:lnTo>
                    <a:pt x="5755348" y="310959"/>
                  </a:lnTo>
                  <a:lnTo>
                    <a:pt x="5498795" y="310959"/>
                  </a:lnTo>
                  <a:lnTo>
                    <a:pt x="5498795" y="392734"/>
                  </a:lnTo>
                  <a:lnTo>
                    <a:pt x="5414797" y="392734"/>
                  </a:lnTo>
                  <a:lnTo>
                    <a:pt x="5414797" y="311213"/>
                  </a:lnTo>
                  <a:lnTo>
                    <a:pt x="5371617" y="311213"/>
                  </a:lnTo>
                  <a:lnTo>
                    <a:pt x="5371617" y="392734"/>
                  </a:lnTo>
                  <a:lnTo>
                    <a:pt x="5328958" y="392734"/>
                  </a:lnTo>
                  <a:lnTo>
                    <a:pt x="5328958" y="311213"/>
                  </a:lnTo>
                  <a:lnTo>
                    <a:pt x="5281523" y="311213"/>
                  </a:lnTo>
                  <a:lnTo>
                    <a:pt x="5281523" y="392734"/>
                  </a:lnTo>
                  <a:lnTo>
                    <a:pt x="5182438" y="392734"/>
                  </a:lnTo>
                  <a:lnTo>
                    <a:pt x="5182438" y="423189"/>
                  </a:lnTo>
                  <a:lnTo>
                    <a:pt x="5197348" y="423189"/>
                  </a:lnTo>
                  <a:lnTo>
                    <a:pt x="5197348" y="990460"/>
                  </a:lnTo>
                  <a:lnTo>
                    <a:pt x="5010899" y="990460"/>
                  </a:lnTo>
                  <a:lnTo>
                    <a:pt x="5010899" y="1054557"/>
                  </a:lnTo>
                  <a:lnTo>
                    <a:pt x="5197348" y="1054557"/>
                  </a:lnTo>
                  <a:lnTo>
                    <a:pt x="5479135" y="1054557"/>
                  </a:lnTo>
                  <a:lnTo>
                    <a:pt x="5780735" y="1054557"/>
                  </a:lnTo>
                  <a:lnTo>
                    <a:pt x="5780735" y="423189"/>
                  </a:lnTo>
                  <a:lnTo>
                    <a:pt x="5814936" y="423189"/>
                  </a:lnTo>
                  <a:lnTo>
                    <a:pt x="5814936" y="392734"/>
                  </a:lnTo>
                  <a:close/>
                </a:path>
                <a:path w="6657340" h="1054734">
                  <a:moveTo>
                    <a:pt x="6656768" y="41719"/>
                  </a:moveTo>
                  <a:lnTo>
                    <a:pt x="6628003" y="41719"/>
                  </a:lnTo>
                  <a:lnTo>
                    <a:pt x="6628003" y="0"/>
                  </a:lnTo>
                  <a:lnTo>
                    <a:pt x="6197866" y="0"/>
                  </a:lnTo>
                  <a:lnTo>
                    <a:pt x="6197866" y="41719"/>
                  </a:lnTo>
                  <a:lnTo>
                    <a:pt x="6169063" y="41719"/>
                  </a:lnTo>
                  <a:lnTo>
                    <a:pt x="6169063" y="73875"/>
                  </a:lnTo>
                  <a:lnTo>
                    <a:pt x="6181763" y="73875"/>
                  </a:lnTo>
                  <a:lnTo>
                    <a:pt x="6181763" y="1054557"/>
                  </a:lnTo>
                  <a:lnTo>
                    <a:pt x="6643217" y="1054557"/>
                  </a:lnTo>
                  <a:lnTo>
                    <a:pt x="6643217" y="73875"/>
                  </a:lnTo>
                  <a:lnTo>
                    <a:pt x="6656768" y="73875"/>
                  </a:lnTo>
                  <a:lnTo>
                    <a:pt x="6656768" y="41719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0" name="object 6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648152" y="5606104"/>
              <a:ext cx="170202" cy="303014"/>
            </a:xfrm>
            <a:prstGeom prst="rect">
              <a:avLst/>
            </a:prstGeom>
          </p:spPr>
        </p:pic>
        <p:sp>
          <p:nvSpPr>
            <p:cNvPr id="61" name="object 61"/>
            <p:cNvSpPr/>
            <p:nvPr/>
          </p:nvSpPr>
          <p:spPr>
            <a:xfrm>
              <a:off x="11001159" y="6307454"/>
              <a:ext cx="1191260" cy="550545"/>
            </a:xfrm>
            <a:custGeom>
              <a:avLst/>
              <a:gdLst/>
              <a:ahLst/>
              <a:cxnLst/>
              <a:rect l="l" t="t" r="r" b="b"/>
              <a:pathLst>
                <a:path w="1191259" h="550545">
                  <a:moveTo>
                    <a:pt x="448779" y="0"/>
                  </a:moveTo>
                  <a:lnTo>
                    <a:pt x="213385" y="0"/>
                  </a:lnTo>
                  <a:lnTo>
                    <a:pt x="213385" y="421449"/>
                  </a:lnTo>
                  <a:lnTo>
                    <a:pt x="0" y="327406"/>
                  </a:lnTo>
                  <a:lnTo>
                    <a:pt x="0" y="550545"/>
                  </a:lnTo>
                  <a:lnTo>
                    <a:pt x="213385" y="550545"/>
                  </a:lnTo>
                  <a:lnTo>
                    <a:pt x="300609" y="550545"/>
                  </a:lnTo>
                  <a:lnTo>
                    <a:pt x="448779" y="550545"/>
                  </a:lnTo>
                  <a:lnTo>
                    <a:pt x="448779" y="0"/>
                  </a:lnTo>
                  <a:close/>
                </a:path>
                <a:path w="1191259" h="550545">
                  <a:moveTo>
                    <a:pt x="1190815" y="499148"/>
                  </a:moveTo>
                  <a:lnTo>
                    <a:pt x="1008443" y="499148"/>
                  </a:lnTo>
                  <a:lnTo>
                    <a:pt x="1008443" y="230111"/>
                  </a:lnTo>
                  <a:lnTo>
                    <a:pt x="801839" y="230111"/>
                  </a:lnTo>
                  <a:lnTo>
                    <a:pt x="801839" y="550545"/>
                  </a:lnTo>
                  <a:lnTo>
                    <a:pt x="940727" y="550545"/>
                  </a:lnTo>
                  <a:lnTo>
                    <a:pt x="1008443" y="550545"/>
                  </a:lnTo>
                  <a:lnTo>
                    <a:pt x="1190815" y="550545"/>
                  </a:lnTo>
                  <a:lnTo>
                    <a:pt x="1190815" y="499148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2" name="object 62"/>
          <p:cNvSpPr txBox="1"/>
          <p:nvPr/>
        </p:nvSpPr>
        <p:spPr>
          <a:xfrm>
            <a:off x="990554" y="2877836"/>
            <a:ext cx="1944370" cy="1166495"/>
          </a:xfrm>
          <a:prstGeom prst="rect">
            <a:avLst/>
          </a:prstGeom>
        </p:spPr>
        <p:txBody>
          <a:bodyPr vert="horz" wrap="square" lIns="0" tIns="24701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945"/>
              </a:spcBef>
            </a:pPr>
            <a:r>
              <a:rPr sz="4000" b="1" spc="-894" dirty="0" smtClean="0">
                <a:solidFill>
                  <a:srgbClr val="172946"/>
                </a:solidFill>
                <a:latin typeface="Tahoma"/>
                <a:cs typeface="Tahoma"/>
              </a:rPr>
              <a:t>1</a:t>
            </a:r>
            <a:r>
              <a:rPr lang="uk-UA" sz="4000" b="1" spc="-894" dirty="0" smtClean="0">
                <a:solidFill>
                  <a:srgbClr val="172946"/>
                </a:solidFill>
                <a:latin typeface="Tahoma"/>
                <a:cs typeface="Tahoma"/>
              </a:rPr>
              <a:t>  </a:t>
            </a:r>
            <a:r>
              <a:rPr lang="uk-UA" sz="4000" b="1" spc="35" dirty="0" smtClean="0">
                <a:solidFill>
                  <a:srgbClr val="172946"/>
                </a:solidFill>
                <a:latin typeface="Tahoma"/>
                <a:cs typeface="Tahoma"/>
              </a:rPr>
              <a:t>20</a:t>
            </a:r>
            <a:endParaRPr sz="4000" dirty="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655"/>
              </a:spcBef>
            </a:pPr>
            <a:r>
              <a:rPr sz="1400" spc="10" dirty="0">
                <a:solidFill>
                  <a:srgbClr val="252525"/>
                </a:solidFill>
                <a:latin typeface="Verdana"/>
                <a:cs typeface="Verdana"/>
              </a:rPr>
              <a:t>громадська</a:t>
            </a:r>
            <a:r>
              <a:rPr sz="1400" spc="100" dirty="0">
                <a:solidFill>
                  <a:srgbClr val="252525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252525"/>
                </a:solidFill>
                <a:latin typeface="Verdana"/>
                <a:cs typeface="Verdana"/>
              </a:rPr>
              <a:t>безпека</a:t>
            </a:r>
            <a:endParaRPr sz="1400" dirty="0">
              <a:latin typeface="Verdana"/>
              <a:cs typeface="Verdana"/>
            </a:endParaRPr>
          </a:p>
        </p:txBody>
      </p:sp>
      <p:grpSp>
        <p:nvGrpSpPr>
          <p:cNvPr id="63" name="object 63"/>
          <p:cNvGrpSpPr/>
          <p:nvPr/>
        </p:nvGrpSpPr>
        <p:grpSpPr>
          <a:xfrm>
            <a:off x="1442322" y="1923830"/>
            <a:ext cx="1040765" cy="1040765"/>
            <a:chOff x="1442322" y="1923830"/>
            <a:chExt cx="1040765" cy="1040765"/>
          </a:xfrm>
        </p:grpSpPr>
        <p:sp>
          <p:nvSpPr>
            <p:cNvPr id="64" name="object 64"/>
            <p:cNvSpPr/>
            <p:nvPr/>
          </p:nvSpPr>
          <p:spPr>
            <a:xfrm>
              <a:off x="1442322" y="1923830"/>
              <a:ext cx="1040765" cy="1040765"/>
            </a:xfrm>
            <a:custGeom>
              <a:avLst/>
              <a:gdLst/>
              <a:ahLst/>
              <a:cxnLst/>
              <a:rect l="l" t="t" r="r" b="b"/>
              <a:pathLst>
                <a:path w="1040764" h="1040764">
                  <a:moveTo>
                    <a:pt x="520293" y="0"/>
                  </a:moveTo>
                  <a:lnTo>
                    <a:pt x="472936" y="2126"/>
                  </a:lnTo>
                  <a:lnTo>
                    <a:pt x="426770" y="8382"/>
                  </a:lnTo>
                  <a:lnTo>
                    <a:pt x="381978" y="18585"/>
                  </a:lnTo>
                  <a:lnTo>
                    <a:pt x="338746" y="32550"/>
                  </a:lnTo>
                  <a:lnTo>
                    <a:pt x="297255" y="50095"/>
                  </a:lnTo>
                  <a:lnTo>
                    <a:pt x="257691" y="71035"/>
                  </a:lnTo>
                  <a:lnTo>
                    <a:pt x="220236" y="95186"/>
                  </a:lnTo>
                  <a:lnTo>
                    <a:pt x="185075" y="122366"/>
                  </a:lnTo>
                  <a:lnTo>
                    <a:pt x="152390" y="152390"/>
                  </a:lnTo>
                  <a:lnTo>
                    <a:pt x="122366" y="185075"/>
                  </a:lnTo>
                  <a:lnTo>
                    <a:pt x="95186" y="220236"/>
                  </a:lnTo>
                  <a:lnTo>
                    <a:pt x="71035" y="257691"/>
                  </a:lnTo>
                  <a:lnTo>
                    <a:pt x="50095" y="297255"/>
                  </a:lnTo>
                  <a:lnTo>
                    <a:pt x="32550" y="338746"/>
                  </a:lnTo>
                  <a:lnTo>
                    <a:pt x="18585" y="381978"/>
                  </a:lnTo>
                  <a:lnTo>
                    <a:pt x="8382" y="426770"/>
                  </a:lnTo>
                  <a:lnTo>
                    <a:pt x="2126" y="472936"/>
                  </a:lnTo>
                  <a:lnTo>
                    <a:pt x="0" y="520293"/>
                  </a:lnTo>
                  <a:lnTo>
                    <a:pt x="2126" y="567650"/>
                  </a:lnTo>
                  <a:lnTo>
                    <a:pt x="8382" y="613817"/>
                  </a:lnTo>
                  <a:lnTo>
                    <a:pt x="18585" y="658608"/>
                  </a:lnTo>
                  <a:lnTo>
                    <a:pt x="32550" y="701840"/>
                  </a:lnTo>
                  <a:lnTo>
                    <a:pt x="50095" y="743331"/>
                  </a:lnTo>
                  <a:lnTo>
                    <a:pt x="71035" y="782895"/>
                  </a:lnTo>
                  <a:lnTo>
                    <a:pt x="95186" y="820350"/>
                  </a:lnTo>
                  <a:lnTo>
                    <a:pt x="122366" y="855512"/>
                  </a:lnTo>
                  <a:lnTo>
                    <a:pt x="152390" y="888196"/>
                  </a:lnTo>
                  <a:lnTo>
                    <a:pt x="185075" y="918220"/>
                  </a:lnTo>
                  <a:lnTo>
                    <a:pt x="220236" y="945400"/>
                  </a:lnTo>
                  <a:lnTo>
                    <a:pt x="257691" y="969551"/>
                  </a:lnTo>
                  <a:lnTo>
                    <a:pt x="297255" y="990491"/>
                  </a:lnTo>
                  <a:lnTo>
                    <a:pt x="338746" y="1008036"/>
                  </a:lnTo>
                  <a:lnTo>
                    <a:pt x="381978" y="1022001"/>
                  </a:lnTo>
                  <a:lnTo>
                    <a:pt x="426770" y="1032204"/>
                  </a:lnTo>
                  <a:lnTo>
                    <a:pt x="472936" y="1038460"/>
                  </a:lnTo>
                  <a:lnTo>
                    <a:pt x="520293" y="1040587"/>
                  </a:lnTo>
                  <a:lnTo>
                    <a:pt x="567648" y="1038460"/>
                  </a:lnTo>
                  <a:lnTo>
                    <a:pt x="613813" y="1032204"/>
                  </a:lnTo>
                  <a:lnTo>
                    <a:pt x="658602" y="1022001"/>
                  </a:lnTo>
                  <a:lnTo>
                    <a:pt x="701834" y="1008036"/>
                  </a:lnTo>
                  <a:lnTo>
                    <a:pt x="743323" y="990491"/>
                  </a:lnTo>
                  <a:lnTo>
                    <a:pt x="782886" y="969551"/>
                  </a:lnTo>
                  <a:lnTo>
                    <a:pt x="820340" y="945400"/>
                  </a:lnTo>
                  <a:lnTo>
                    <a:pt x="855501" y="918220"/>
                  </a:lnTo>
                  <a:lnTo>
                    <a:pt x="888185" y="888196"/>
                  </a:lnTo>
                  <a:lnTo>
                    <a:pt x="918209" y="855512"/>
                  </a:lnTo>
                  <a:lnTo>
                    <a:pt x="945388" y="820350"/>
                  </a:lnTo>
                  <a:lnTo>
                    <a:pt x="969539" y="782895"/>
                  </a:lnTo>
                  <a:lnTo>
                    <a:pt x="990479" y="743331"/>
                  </a:lnTo>
                  <a:lnTo>
                    <a:pt x="1008023" y="701840"/>
                  </a:lnTo>
                  <a:lnTo>
                    <a:pt x="1021989" y="658608"/>
                  </a:lnTo>
                  <a:lnTo>
                    <a:pt x="1032191" y="613817"/>
                  </a:lnTo>
                  <a:lnTo>
                    <a:pt x="1038448" y="567650"/>
                  </a:lnTo>
                  <a:lnTo>
                    <a:pt x="1040574" y="520293"/>
                  </a:lnTo>
                  <a:lnTo>
                    <a:pt x="1038448" y="472936"/>
                  </a:lnTo>
                  <a:lnTo>
                    <a:pt x="1032191" y="426770"/>
                  </a:lnTo>
                  <a:lnTo>
                    <a:pt x="1021989" y="381978"/>
                  </a:lnTo>
                  <a:lnTo>
                    <a:pt x="1008023" y="338746"/>
                  </a:lnTo>
                  <a:lnTo>
                    <a:pt x="990479" y="297255"/>
                  </a:lnTo>
                  <a:lnTo>
                    <a:pt x="969539" y="257691"/>
                  </a:lnTo>
                  <a:lnTo>
                    <a:pt x="945388" y="220236"/>
                  </a:lnTo>
                  <a:lnTo>
                    <a:pt x="918209" y="185075"/>
                  </a:lnTo>
                  <a:lnTo>
                    <a:pt x="888185" y="152390"/>
                  </a:lnTo>
                  <a:lnTo>
                    <a:pt x="855501" y="122366"/>
                  </a:lnTo>
                  <a:lnTo>
                    <a:pt x="820340" y="95186"/>
                  </a:lnTo>
                  <a:lnTo>
                    <a:pt x="782886" y="71035"/>
                  </a:lnTo>
                  <a:lnTo>
                    <a:pt x="743323" y="50095"/>
                  </a:lnTo>
                  <a:lnTo>
                    <a:pt x="701834" y="32550"/>
                  </a:lnTo>
                  <a:lnTo>
                    <a:pt x="658602" y="18585"/>
                  </a:lnTo>
                  <a:lnTo>
                    <a:pt x="613813" y="8382"/>
                  </a:lnTo>
                  <a:lnTo>
                    <a:pt x="567648" y="2126"/>
                  </a:lnTo>
                  <a:lnTo>
                    <a:pt x="520293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5" name="object 6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647610" y="2129122"/>
              <a:ext cx="630000" cy="630000"/>
            </a:xfrm>
            <a:prstGeom prst="rect">
              <a:avLst/>
            </a:prstGeom>
          </p:spPr>
        </p:pic>
      </p:grpSp>
      <p:sp>
        <p:nvSpPr>
          <p:cNvPr id="66" name="object 66"/>
          <p:cNvSpPr txBox="1"/>
          <p:nvPr/>
        </p:nvSpPr>
        <p:spPr>
          <a:xfrm>
            <a:off x="9508314" y="2877836"/>
            <a:ext cx="1443355" cy="1166495"/>
          </a:xfrm>
          <a:prstGeom prst="rect">
            <a:avLst/>
          </a:prstGeom>
        </p:spPr>
        <p:txBody>
          <a:bodyPr vert="horz" wrap="square" lIns="0" tIns="24701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945"/>
              </a:spcBef>
            </a:pPr>
            <a:r>
              <a:rPr lang="uk-UA" sz="4000" b="1" spc="-894" dirty="0" smtClean="0">
                <a:solidFill>
                  <a:srgbClr val="172946"/>
                </a:solidFill>
                <a:latin typeface="Tahoma"/>
                <a:cs typeface="Tahoma"/>
              </a:rPr>
              <a:t>6   0</a:t>
            </a:r>
            <a:endParaRPr sz="4000" dirty="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655"/>
              </a:spcBef>
            </a:pPr>
            <a:r>
              <a:rPr sz="1400" spc="-10" dirty="0">
                <a:solidFill>
                  <a:srgbClr val="252525"/>
                </a:solidFill>
                <a:latin typeface="Verdana"/>
                <a:cs typeface="Verdana"/>
              </a:rPr>
              <a:t>благоустрій</a:t>
            </a:r>
            <a:endParaRPr sz="1400" dirty="0">
              <a:latin typeface="Verdana"/>
              <a:cs typeface="Verdana"/>
            </a:endParaRPr>
          </a:p>
        </p:txBody>
      </p:sp>
      <p:grpSp>
        <p:nvGrpSpPr>
          <p:cNvPr id="67" name="object 67"/>
          <p:cNvGrpSpPr/>
          <p:nvPr/>
        </p:nvGrpSpPr>
        <p:grpSpPr>
          <a:xfrm>
            <a:off x="9709098" y="1923830"/>
            <a:ext cx="1040765" cy="1040765"/>
            <a:chOff x="9709098" y="1923830"/>
            <a:chExt cx="1040765" cy="1040765"/>
          </a:xfrm>
        </p:grpSpPr>
        <p:sp>
          <p:nvSpPr>
            <p:cNvPr id="68" name="object 68"/>
            <p:cNvSpPr/>
            <p:nvPr/>
          </p:nvSpPr>
          <p:spPr>
            <a:xfrm>
              <a:off x="9709098" y="1923830"/>
              <a:ext cx="1040765" cy="1040765"/>
            </a:xfrm>
            <a:custGeom>
              <a:avLst/>
              <a:gdLst/>
              <a:ahLst/>
              <a:cxnLst/>
              <a:rect l="l" t="t" r="r" b="b"/>
              <a:pathLst>
                <a:path w="1040765" h="1040764">
                  <a:moveTo>
                    <a:pt x="520293" y="0"/>
                  </a:moveTo>
                  <a:lnTo>
                    <a:pt x="472936" y="2126"/>
                  </a:lnTo>
                  <a:lnTo>
                    <a:pt x="426770" y="8382"/>
                  </a:lnTo>
                  <a:lnTo>
                    <a:pt x="381978" y="18585"/>
                  </a:lnTo>
                  <a:lnTo>
                    <a:pt x="338746" y="32550"/>
                  </a:lnTo>
                  <a:lnTo>
                    <a:pt x="297255" y="50095"/>
                  </a:lnTo>
                  <a:lnTo>
                    <a:pt x="257691" y="71035"/>
                  </a:lnTo>
                  <a:lnTo>
                    <a:pt x="220236" y="95186"/>
                  </a:lnTo>
                  <a:lnTo>
                    <a:pt x="185075" y="122366"/>
                  </a:lnTo>
                  <a:lnTo>
                    <a:pt x="152390" y="152390"/>
                  </a:lnTo>
                  <a:lnTo>
                    <a:pt x="122366" y="185075"/>
                  </a:lnTo>
                  <a:lnTo>
                    <a:pt x="95186" y="220236"/>
                  </a:lnTo>
                  <a:lnTo>
                    <a:pt x="71035" y="257691"/>
                  </a:lnTo>
                  <a:lnTo>
                    <a:pt x="50095" y="297255"/>
                  </a:lnTo>
                  <a:lnTo>
                    <a:pt x="32550" y="338746"/>
                  </a:lnTo>
                  <a:lnTo>
                    <a:pt x="18585" y="381978"/>
                  </a:lnTo>
                  <a:lnTo>
                    <a:pt x="8382" y="426770"/>
                  </a:lnTo>
                  <a:lnTo>
                    <a:pt x="2126" y="472936"/>
                  </a:lnTo>
                  <a:lnTo>
                    <a:pt x="0" y="520293"/>
                  </a:lnTo>
                  <a:lnTo>
                    <a:pt x="2126" y="567650"/>
                  </a:lnTo>
                  <a:lnTo>
                    <a:pt x="8382" y="613817"/>
                  </a:lnTo>
                  <a:lnTo>
                    <a:pt x="18585" y="658608"/>
                  </a:lnTo>
                  <a:lnTo>
                    <a:pt x="32550" y="701840"/>
                  </a:lnTo>
                  <a:lnTo>
                    <a:pt x="50095" y="743331"/>
                  </a:lnTo>
                  <a:lnTo>
                    <a:pt x="71035" y="782895"/>
                  </a:lnTo>
                  <a:lnTo>
                    <a:pt x="95186" y="820350"/>
                  </a:lnTo>
                  <a:lnTo>
                    <a:pt x="122366" y="855512"/>
                  </a:lnTo>
                  <a:lnTo>
                    <a:pt x="152390" y="888196"/>
                  </a:lnTo>
                  <a:lnTo>
                    <a:pt x="185075" y="918220"/>
                  </a:lnTo>
                  <a:lnTo>
                    <a:pt x="220236" y="945400"/>
                  </a:lnTo>
                  <a:lnTo>
                    <a:pt x="257691" y="969551"/>
                  </a:lnTo>
                  <a:lnTo>
                    <a:pt x="297255" y="990491"/>
                  </a:lnTo>
                  <a:lnTo>
                    <a:pt x="338746" y="1008036"/>
                  </a:lnTo>
                  <a:lnTo>
                    <a:pt x="381978" y="1022001"/>
                  </a:lnTo>
                  <a:lnTo>
                    <a:pt x="426770" y="1032204"/>
                  </a:lnTo>
                  <a:lnTo>
                    <a:pt x="472936" y="1038460"/>
                  </a:lnTo>
                  <a:lnTo>
                    <a:pt x="520293" y="1040587"/>
                  </a:lnTo>
                  <a:lnTo>
                    <a:pt x="567650" y="1038460"/>
                  </a:lnTo>
                  <a:lnTo>
                    <a:pt x="613816" y="1032204"/>
                  </a:lnTo>
                  <a:lnTo>
                    <a:pt x="658607" y="1022001"/>
                  </a:lnTo>
                  <a:lnTo>
                    <a:pt x="701839" y="1008036"/>
                  </a:lnTo>
                  <a:lnTo>
                    <a:pt x="743328" y="990491"/>
                  </a:lnTo>
                  <a:lnTo>
                    <a:pt x="782892" y="969551"/>
                  </a:lnTo>
                  <a:lnTo>
                    <a:pt x="820346" y="945400"/>
                  </a:lnTo>
                  <a:lnTo>
                    <a:pt x="855506" y="918220"/>
                  </a:lnTo>
                  <a:lnTo>
                    <a:pt x="888190" y="888196"/>
                  </a:lnTo>
                  <a:lnTo>
                    <a:pt x="918213" y="855512"/>
                  </a:lnTo>
                  <a:lnTo>
                    <a:pt x="945391" y="820350"/>
                  </a:lnTo>
                  <a:lnTo>
                    <a:pt x="969542" y="782895"/>
                  </a:lnTo>
                  <a:lnTo>
                    <a:pt x="990481" y="743331"/>
                  </a:lnTo>
                  <a:lnTo>
                    <a:pt x="1008025" y="701840"/>
                  </a:lnTo>
                  <a:lnTo>
                    <a:pt x="1021990" y="658608"/>
                  </a:lnTo>
                  <a:lnTo>
                    <a:pt x="1032192" y="613817"/>
                  </a:lnTo>
                  <a:lnTo>
                    <a:pt x="1038448" y="567650"/>
                  </a:lnTo>
                  <a:lnTo>
                    <a:pt x="1040574" y="520293"/>
                  </a:lnTo>
                  <a:lnTo>
                    <a:pt x="1038448" y="472936"/>
                  </a:lnTo>
                  <a:lnTo>
                    <a:pt x="1032192" y="426770"/>
                  </a:lnTo>
                  <a:lnTo>
                    <a:pt x="1021990" y="381978"/>
                  </a:lnTo>
                  <a:lnTo>
                    <a:pt x="1008025" y="338746"/>
                  </a:lnTo>
                  <a:lnTo>
                    <a:pt x="990481" y="297255"/>
                  </a:lnTo>
                  <a:lnTo>
                    <a:pt x="969542" y="257691"/>
                  </a:lnTo>
                  <a:lnTo>
                    <a:pt x="945391" y="220236"/>
                  </a:lnTo>
                  <a:lnTo>
                    <a:pt x="918213" y="185075"/>
                  </a:lnTo>
                  <a:lnTo>
                    <a:pt x="888190" y="152390"/>
                  </a:lnTo>
                  <a:lnTo>
                    <a:pt x="855506" y="122366"/>
                  </a:lnTo>
                  <a:lnTo>
                    <a:pt x="820346" y="95186"/>
                  </a:lnTo>
                  <a:lnTo>
                    <a:pt x="782892" y="71035"/>
                  </a:lnTo>
                  <a:lnTo>
                    <a:pt x="743328" y="50095"/>
                  </a:lnTo>
                  <a:lnTo>
                    <a:pt x="701839" y="32550"/>
                  </a:lnTo>
                  <a:lnTo>
                    <a:pt x="658607" y="18585"/>
                  </a:lnTo>
                  <a:lnTo>
                    <a:pt x="613816" y="8382"/>
                  </a:lnTo>
                  <a:lnTo>
                    <a:pt x="567650" y="2126"/>
                  </a:lnTo>
                  <a:lnTo>
                    <a:pt x="520293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" name="object 6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914387" y="2129122"/>
              <a:ext cx="630000" cy="630000"/>
            </a:xfrm>
            <a:prstGeom prst="rect">
              <a:avLst/>
            </a:prstGeom>
          </p:spPr>
        </p:pic>
      </p:grpSp>
      <p:sp>
        <p:nvSpPr>
          <p:cNvPr id="70" name="object 70"/>
          <p:cNvSpPr txBox="1"/>
          <p:nvPr/>
        </p:nvSpPr>
        <p:spPr>
          <a:xfrm>
            <a:off x="5206238" y="2877836"/>
            <a:ext cx="1778000" cy="1166495"/>
          </a:xfrm>
          <a:prstGeom prst="rect">
            <a:avLst/>
          </a:prstGeom>
        </p:spPr>
        <p:txBody>
          <a:bodyPr vert="horz" wrap="square" lIns="0" tIns="24701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1945"/>
              </a:spcBef>
            </a:pPr>
            <a:r>
              <a:rPr lang="uk-UA" sz="4000" b="1" spc="-894" dirty="0" smtClean="0">
                <a:solidFill>
                  <a:srgbClr val="172946"/>
                </a:solidFill>
                <a:latin typeface="Tahoma"/>
                <a:cs typeface="Tahoma"/>
              </a:rPr>
              <a:t>2   3  5</a:t>
            </a:r>
            <a:endParaRPr sz="4000" dirty="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655"/>
              </a:spcBef>
            </a:pPr>
            <a:r>
              <a:rPr sz="1400" dirty="0">
                <a:solidFill>
                  <a:srgbClr val="252525"/>
                </a:solidFill>
                <a:latin typeface="Verdana"/>
                <a:cs typeface="Verdana"/>
              </a:rPr>
              <a:t>дозвільна</a:t>
            </a:r>
            <a:r>
              <a:rPr sz="1400" spc="70" dirty="0">
                <a:solidFill>
                  <a:srgbClr val="252525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252525"/>
                </a:solidFill>
                <a:latin typeface="Verdana"/>
                <a:cs typeface="Verdana"/>
              </a:rPr>
              <a:t>система</a:t>
            </a:r>
            <a:endParaRPr sz="1400" dirty="0">
              <a:latin typeface="Verdana"/>
              <a:cs typeface="Verdana"/>
            </a:endParaRPr>
          </a:p>
        </p:txBody>
      </p:sp>
      <p:grpSp>
        <p:nvGrpSpPr>
          <p:cNvPr id="71" name="object 71"/>
          <p:cNvGrpSpPr/>
          <p:nvPr/>
        </p:nvGrpSpPr>
        <p:grpSpPr>
          <a:xfrm>
            <a:off x="5575710" y="1923830"/>
            <a:ext cx="1040765" cy="1040765"/>
            <a:chOff x="5575710" y="1923830"/>
            <a:chExt cx="1040765" cy="1040765"/>
          </a:xfrm>
        </p:grpSpPr>
        <p:sp>
          <p:nvSpPr>
            <p:cNvPr id="72" name="object 72"/>
            <p:cNvSpPr/>
            <p:nvPr/>
          </p:nvSpPr>
          <p:spPr>
            <a:xfrm>
              <a:off x="5575710" y="1923830"/>
              <a:ext cx="1040765" cy="1040765"/>
            </a:xfrm>
            <a:custGeom>
              <a:avLst/>
              <a:gdLst/>
              <a:ahLst/>
              <a:cxnLst/>
              <a:rect l="l" t="t" r="r" b="b"/>
              <a:pathLst>
                <a:path w="1040765" h="1040764">
                  <a:moveTo>
                    <a:pt x="520293" y="0"/>
                  </a:moveTo>
                  <a:lnTo>
                    <a:pt x="472936" y="2126"/>
                  </a:lnTo>
                  <a:lnTo>
                    <a:pt x="426770" y="8382"/>
                  </a:lnTo>
                  <a:lnTo>
                    <a:pt x="381978" y="18585"/>
                  </a:lnTo>
                  <a:lnTo>
                    <a:pt x="338746" y="32550"/>
                  </a:lnTo>
                  <a:lnTo>
                    <a:pt x="297255" y="50095"/>
                  </a:lnTo>
                  <a:lnTo>
                    <a:pt x="257691" y="71035"/>
                  </a:lnTo>
                  <a:lnTo>
                    <a:pt x="220236" y="95186"/>
                  </a:lnTo>
                  <a:lnTo>
                    <a:pt x="185075" y="122366"/>
                  </a:lnTo>
                  <a:lnTo>
                    <a:pt x="152390" y="152390"/>
                  </a:lnTo>
                  <a:lnTo>
                    <a:pt x="122366" y="185075"/>
                  </a:lnTo>
                  <a:lnTo>
                    <a:pt x="95186" y="220236"/>
                  </a:lnTo>
                  <a:lnTo>
                    <a:pt x="71035" y="257691"/>
                  </a:lnTo>
                  <a:lnTo>
                    <a:pt x="50095" y="297255"/>
                  </a:lnTo>
                  <a:lnTo>
                    <a:pt x="32550" y="338746"/>
                  </a:lnTo>
                  <a:lnTo>
                    <a:pt x="18585" y="381978"/>
                  </a:lnTo>
                  <a:lnTo>
                    <a:pt x="8382" y="426770"/>
                  </a:lnTo>
                  <a:lnTo>
                    <a:pt x="2126" y="472936"/>
                  </a:lnTo>
                  <a:lnTo>
                    <a:pt x="0" y="520293"/>
                  </a:lnTo>
                  <a:lnTo>
                    <a:pt x="2126" y="567650"/>
                  </a:lnTo>
                  <a:lnTo>
                    <a:pt x="8382" y="613817"/>
                  </a:lnTo>
                  <a:lnTo>
                    <a:pt x="18585" y="658608"/>
                  </a:lnTo>
                  <a:lnTo>
                    <a:pt x="32550" y="701840"/>
                  </a:lnTo>
                  <a:lnTo>
                    <a:pt x="50095" y="743331"/>
                  </a:lnTo>
                  <a:lnTo>
                    <a:pt x="71035" y="782895"/>
                  </a:lnTo>
                  <a:lnTo>
                    <a:pt x="95186" y="820350"/>
                  </a:lnTo>
                  <a:lnTo>
                    <a:pt x="122366" y="855512"/>
                  </a:lnTo>
                  <a:lnTo>
                    <a:pt x="152390" y="888196"/>
                  </a:lnTo>
                  <a:lnTo>
                    <a:pt x="185075" y="918220"/>
                  </a:lnTo>
                  <a:lnTo>
                    <a:pt x="220236" y="945400"/>
                  </a:lnTo>
                  <a:lnTo>
                    <a:pt x="257691" y="969551"/>
                  </a:lnTo>
                  <a:lnTo>
                    <a:pt x="297255" y="990491"/>
                  </a:lnTo>
                  <a:lnTo>
                    <a:pt x="338746" y="1008036"/>
                  </a:lnTo>
                  <a:lnTo>
                    <a:pt x="381978" y="1022001"/>
                  </a:lnTo>
                  <a:lnTo>
                    <a:pt x="426770" y="1032204"/>
                  </a:lnTo>
                  <a:lnTo>
                    <a:pt x="472936" y="1038460"/>
                  </a:lnTo>
                  <a:lnTo>
                    <a:pt x="520293" y="1040587"/>
                  </a:lnTo>
                  <a:lnTo>
                    <a:pt x="567650" y="1038460"/>
                  </a:lnTo>
                  <a:lnTo>
                    <a:pt x="613816" y="1032204"/>
                  </a:lnTo>
                  <a:lnTo>
                    <a:pt x="658607" y="1022001"/>
                  </a:lnTo>
                  <a:lnTo>
                    <a:pt x="701839" y="1008036"/>
                  </a:lnTo>
                  <a:lnTo>
                    <a:pt x="743328" y="990491"/>
                  </a:lnTo>
                  <a:lnTo>
                    <a:pt x="782892" y="969551"/>
                  </a:lnTo>
                  <a:lnTo>
                    <a:pt x="820346" y="945400"/>
                  </a:lnTo>
                  <a:lnTo>
                    <a:pt x="855506" y="918220"/>
                  </a:lnTo>
                  <a:lnTo>
                    <a:pt x="888190" y="888196"/>
                  </a:lnTo>
                  <a:lnTo>
                    <a:pt x="918213" y="855512"/>
                  </a:lnTo>
                  <a:lnTo>
                    <a:pt x="945391" y="820350"/>
                  </a:lnTo>
                  <a:lnTo>
                    <a:pt x="969542" y="782895"/>
                  </a:lnTo>
                  <a:lnTo>
                    <a:pt x="990481" y="743331"/>
                  </a:lnTo>
                  <a:lnTo>
                    <a:pt x="1008025" y="701840"/>
                  </a:lnTo>
                  <a:lnTo>
                    <a:pt x="1021990" y="658608"/>
                  </a:lnTo>
                  <a:lnTo>
                    <a:pt x="1032192" y="613817"/>
                  </a:lnTo>
                  <a:lnTo>
                    <a:pt x="1038448" y="567650"/>
                  </a:lnTo>
                  <a:lnTo>
                    <a:pt x="1040574" y="520293"/>
                  </a:lnTo>
                  <a:lnTo>
                    <a:pt x="1038448" y="472936"/>
                  </a:lnTo>
                  <a:lnTo>
                    <a:pt x="1032192" y="426770"/>
                  </a:lnTo>
                  <a:lnTo>
                    <a:pt x="1021990" y="381978"/>
                  </a:lnTo>
                  <a:lnTo>
                    <a:pt x="1008025" y="338746"/>
                  </a:lnTo>
                  <a:lnTo>
                    <a:pt x="990481" y="297255"/>
                  </a:lnTo>
                  <a:lnTo>
                    <a:pt x="969542" y="257691"/>
                  </a:lnTo>
                  <a:lnTo>
                    <a:pt x="945391" y="220236"/>
                  </a:lnTo>
                  <a:lnTo>
                    <a:pt x="918213" y="185075"/>
                  </a:lnTo>
                  <a:lnTo>
                    <a:pt x="888190" y="152390"/>
                  </a:lnTo>
                  <a:lnTo>
                    <a:pt x="855506" y="122366"/>
                  </a:lnTo>
                  <a:lnTo>
                    <a:pt x="820346" y="95186"/>
                  </a:lnTo>
                  <a:lnTo>
                    <a:pt x="782892" y="71035"/>
                  </a:lnTo>
                  <a:lnTo>
                    <a:pt x="743328" y="50095"/>
                  </a:lnTo>
                  <a:lnTo>
                    <a:pt x="701839" y="32550"/>
                  </a:lnTo>
                  <a:lnTo>
                    <a:pt x="658607" y="18585"/>
                  </a:lnTo>
                  <a:lnTo>
                    <a:pt x="613816" y="8382"/>
                  </a:lnTo>
                  <a:lnTo>
                    <a:pt x="567650" y="2126"/>
                  </a:lnTo>
                  <a:lnTo>
                    <a:pt x="520293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3" name="object 7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780998" y="2129122"/>
              <a:ext cx="630000" cy="630000"/>
            </a:xfrm>
            <a:prstGeom prst="rect">
              <a:avLst/>
            </a:prstGeom>
          </p:spPr>
        </p:pic>
      </p:grpSp>
      <p:sp>
        <p:nvSpPr>
          <p:cNvPr id="74" name="object 74"/>
          <p:cNvSpPr/>
          <p:nvPr/>
        </p:nvSpPr>
        <p:spPr>
          <a:xfrm>
            <a:off x="4029305" y="1993676"/>
            <a:ext cx="0" cy="2025014"/>
          </a:xfrm>
          <a:custGeom>
            <a:avLst/>
            <a:gdLst/>
            <a:ahLst/>
            <a:cxnLst/>
            <a:rect l="l" t="t" r="r" b="b"/>
            <a:pathLst>
              <a:path h="2025014">
                <a:moveTo>
                  <a:pt x="0" y="0"/>
                </a:moveTo>
                <a:lnTo>
                  <a:pt x="0" y="2024811"/>
                </a:lnTo>
              </a:path>
            </a:pathLst>
          </a:custGeom>
          <a:ln w="38100">
            <a:solidFill>
              <a:srgbClr val="172946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8162694" y="1993676"/>
            <a:ext cx="0" cy="2025014"/>
          </a:xfrm>
          <a:custGeom>
            <a:avLst/>
            <a:gdLst/>
            <a:ahLst/>
            <a:cxnLst/>
            <a:rect l="l" t="t" r="r" b="b"/>
            <a:pathLst>
              <a:path h="2025014">
                <a:moveTo>
                  <a:pt x="0" y="0"/>
                </a:moveTo>
                <a:lnTo>
                  <a:pt x="0" y="2024811"/>
                </a:lnTo>
              </a:path>
            </a:pathLst>
          </a:custGeom>
          <a:ln w="38100">
            <a:solidFill>
              <a:srgbClr val="172946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331382" y="5320045"/>
            <a:ext cx="361315" cy="1363980"/>
            <a:chOff x="7331382" y="5320045"/>
            <a:chExt cx="361315" cy="1363980"/>
          </a:xfrm>
        </p:grpSpPr>
        <p:sp>
          <p:nvSpPr>
            <p:cNvPr id="3" name="object 3"/>
            <p:cNvSpPr/>
            <p:nvPr/>
          </p:nvSpPr>
          <p:spPr>
            <a:xfrm>
              <a:off x="7331379" y="5320055"/>
              <a:ext cx="361315" cy="1363980"/>
            </a:xfrm>
            <a:custGeom>
              <a:avLst/>
              <a:gdLst/>
              <a:ahLst/>
              <a:cxnLst/>
              <a:rect l="l" t="t" r="r" b="b"/>
              <a:pathLst>
                <a:path w="361315" h="1363979">
                  <a:moveTo>
                    <a:pt x="360705" y="0"/>
                  </a:moveTo>
                  <a:lnTo>
                    <a:pt x="0" y="0"/>
                  </a:lnTo>
                  <a:lnTo>
                    <a:pt x="0" y="14376"/>
                  </a:lnTo>
                  <a:lnTo>
                    <a:pt x="9321" y="14376"/>
                  </a:lnTo>
                  <a:lnTo>
                    <a:pt x="9321" y="1363764"/>
                  </a:lnTo>
                  <a:lnTo>
                    <a:pt x="351396" y="1363764"/>
                  </a:lnTo>
                  <a:lnTo>
                    <a:pt x="351396" y="14376"/>
                  </a:lnTo>
                  <a:lnTo>
                    <a:pt x="360705" y="14376"/>
                  </a:lnTo>
                  <a:lnTo>
                    <a:pt x="360705" y="0"/>
                  </a:lnTo>
                  <a:close/>
                </a:path>
              </a:pathLst>
            </a:custGeom>
            <a:solidFill>
              <a:srgbClr val="4360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7370330" y="5377586"/>
              <a:ext cx="283210" cy="625475"/>
            </a:xfrm>
            <a:custGeom>
              <a:avLst/>
              <a:gdLst/>
              <a:ahLst/>
              <a:cxnLst/>
              <a:rect l="l" t="t" r="r" b="b"/>
              <a:pathLst>
                <a:path w="283209" h="625475">
                  <a:moveTo>
                    <a:pt x="26250" y="332486"/>
                  </a:moveTo>
                  <a:lnTo>
                    <a:pt x="0" y="332486"/>
                  </a:lnTo>
                  <a:lnTo>
                    <a:pt x="0" y="403542"/>
                  </a:lnTo>
                  <a:lnTo>
                    <a:pt x="26250" y="403542"/>
                  </a:lnTo>
                  <a:lnTo>
                    <a:pt x="26250" y="332486"/>
                  </a:lnTo>
                  <a:close/>
                </a:path>
                <a:path w="283209" h="625475">
                  <a:moveTo>
                    <a:pt x="77914" y="443306"/>
                  </a:moveTo>
                  <a:lnTo>
                    <a:pt x="51650" y="443306"/>
                  </a:lnTo>
                  <a:lnTo>
                    <a:pt x="51650" y="514375"/>
                  </a:lnTo>
                  <a:lnTo>
                    <a:pt x="77914" y="514375"/>
                  </a:lnTo>
                  <a:lnTo>
                    <a:pt x="77914" y="443306"/>
                  </a:lnTo>
                  <a:close/>
                </a:path>
                <a:path w="283209" h="625475">
                  <a:moveTo>
                    <a:pt x="77914" y="0"/>
                  </a:moveTo>
                  <a:lnTo>
                    <a:pt x="51650" y="0"/>
                  </a:lnTo>
                  <a:lnTo>
                    <a:pt x="51650" y="71056"/>
                  </a:lnTo>
                  <a:lnTo>
                    <a:pt x="77914" y="71056"/>
                  </a:lnTo>
                  <a:lnTo>
                    <a:pt x="77914" y="0"/>
                  </a:lnTo>
                  <a:close/>
                </a:path>
                <a:path w="283209" h="625475">
                  <a:moveTo>
                    <a:pt x="180365" y="443306"/>
                  </a:moveTo>
                  <a:lnTo>
                    <a:pt x="154101" y="443306"/>
                  </a:lnTo>
                  <a:lnTo>
                    <a:pt x="154101" y="514375"/>
                  </a:lnTo>
                  <a:lnTo>
                    <a:pt x="180365" y="514375"/>
                  </a:lnTo>
                  <a:lnTo>
                    <a:pt x="180365" y="443306"/>
                  </a:lnTo>
                  <a:close/>
                </a:path>
                <a:path w="283209" h="625475">
                  <a:moveTo>
                    <a:pt x="180365" y="110820"/>
                  </a:moveTo>
                  <a:lnTo>
                    <a:pt x="154101" y="110820"/>
                  </a:lnTo>
                  <a:lnTo>
                    <a:pt x="154101" y="181889"/>
                  </a:lnTo>
                  <a:lnTo>
                    <a:pt x="180365" y="181889"/>
                  </a:lnTo>
                  <a:lnTo>
                    <a:pt x="180365" y="110820"/>
                  </a:lnTo>
                  <a:close/>
                </a:path>
                <a:path w="283209" h="625475">
                  <a:moveTo>
                    <a:pt x="231152" y="221653"/>
                  </a:moveTo>
                  <a:lnTo>
                    <a:pt x="204914" y="221653"/>
                  </a:lnTo>
                  <a:lnTo>
                    <a:pt x="204914" y="292722"/>
                  </a:lnTo>
                  <a:lnTo>
                    <a:pt x="231152" y="292722"/>
                  </a:lnTo>
                  <a:lnTo>
                    <a:pt x="231152" y="221653"/>
                  </a:lnTo>
                  <a:close/>
                </a:path>
                <a:path w="283209" h="625475">
                  <a:moveTo>
                    <a:pt x="282816" y="221653"/>
                  </a:moveTo>
                  <a:lnTo>
                    <a:pt x="256552" y="221653"/>
                  </a:lnTo>
                  <a:lnTo>
                    <a:pt x="256552" y="292722"/>
                  </a:lnTo>
                  <a:lnTo>
                    <a:pt x="282816" y="292722"/>
                  </a:lnTo>
                  <a:lnTo>
                    <a:pt x="282816" y="221653"/>
                  </a:lnTo>
                  <a:close/>
                </a:path>
                <a:path w="283209" h="625475">
                  <a:moveTo>
                    <a:pt x="282829" y="554139"/>
                  </a:moveTo>
                  <a:lnTo>
                    <a:pt x="256565" y="554139"/>
                  </a:lnTo>
                  <a:lnTo>
                    <a:pt x="256565" y="625195"/>
                  </a:lnTo>
                  <a:lnTo>
                    <a:pt x="282829" y="625195"/>
                  </a:lnTo>
                  <a:lnTo>
                    <a:pt x="282829" y="554139"/>
                  </a:lnTo>
                  <a:close/>
                </a:path>
              </a:pathLst>
            </a:custGeom>
            <a:solidFill>
              <a:srgbClr val="4360B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6331407" y="5210085"/>
            <a:ext cx="581025" cy="1311910"/>
          </a:xfrm>
          <a:custGeom>
            <a:avLst/>
            <a:gdLst/>
            <a:ahLst/>
            <a:cxnLst/>
            <a:rect l="l" t="t" r="r" b="b"/>
            <a:pathLst>
              <a:path w="581025" h="1311909">
                <a:moveTo>
                  <a:pt x="580859" y="145516"/>
                </a:moveTo>
                <a:lnTo>
                  <a:pt x="546989" y="145516"/>
                </a:lnTo>
                <a:lnTo>
                  <a:pt x="546989" y="104051"/>
                </a:lnTo>
                <a:lnTo>
                  <a:pt x="507199" y="104051"/>
                </a:lnTo>
                <a:lnTo>
                  <a:pt x="507199" y="87985"/>
                </a:lnTo>
                <a:lnTo>
                  <a:pt x="507199" y="40601"/>
                </a:lnTo>
                <a:lnTo>
                  <a:pt x="507199" y="0"/>
                </a:lnTo>
                <a:lnTo>
                  <a:pt x="423367" y="0"/>
                </a:lnTo>
                <a:lnTo>
                  <a:pt x="408127" y="40601"/>
                </a:lnTo>
                <a:lnTo>
                  <a:pt x="303974" y="40601"/>
                </a:lnTo>
                <a:lnTo>
                  <a:pt x="303974" y="104051"/>
                </a:lnTo>
                <a:lnTo>
                  <a:pt x="33870" y="104051"/>
                </a:lnTo>
                <a:lnTo>
                  <a:pt x="33870" y="145516"/>
                </a:lnTo>
                <a:lnTo>
                  <a:pt x="0" y="145516"/>
                </a:lnTo>
                <a:lnTo>
                  <a:pt x="0" y="177660"/>
                </a:lnTo>
                <a:lnTo>
                  <a:pt x="16103" y="177660"/>
                </a:lnTo>
                <a:lnTo>
                  <a:pt x="16103" y="1311313"/>
                </a:lnTo>
                <a:lnTo>
                  <a:pt x="565632" y="1311313"/>
                </a:lnTo>
                <a:lnTo>
                  <a:pt x="565632" y="177660"/>
                </a:lnTo>
                <a:lnTo>
                  <a:pt x="580859" y="177660"/>
                </a:lnTo>
                <a:lnTo>
                  <a:pt x="580859" y="145516"/>
                </a:lnTo>
                <a:close/>
              </a:path>
            </a:pathLst>
          </a:custGeom>
          <a:solidFill>
            <a:srgbClr val="4360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773332" y="4923282"/>
            <a:ext cx="677545" cy="1685289"/>
          </a:xfrm>
          <a:custGeom>
            <a:avLst/>
            <a:gdLst/>
            <a:ahLst/>
            <a:cxnLst/>
            <a:rect l="l" t="t" r="r" b="b"/>
            <a:pathLst>
              <a:path w="677545" h="1685290">
                <a:moveTo>
                  <a:pt x="677371" y="1685248"/>
                </a:moveTo>
                <a:lnTo>
                  <a:pt x="75356" y="1685248"/>
                </a:lnTo>
                <a:lnTo>
                  <a:pt x="0" y="0"/>
                </a:lnTo>
                <a:lnTo>
                  <a:pt x="677371" y="140439"/>
                </a:lnTo>
                <a:lnTo>
                  <a:pt x="677371" y="1685248"/>
                </a:lnTo>
                <a:close/>
              </a:path>
            </a:pathLst>
          </a:custGeom>
          <a:solidFill>
            <a:srgbClr val="4360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262785" y="4710671"/>
            <a:ext cx="598170" cy="1791335"/>
          </a:xfrm>
          <a:custGeom>
            <a:avLst/>
            <a:gdLst/>
            <a:ahLst/>
            <a:cxnLst/>
            <a:rect l="l" t="t" r="r" b="b"/>
            <a:pathLst>
              <a:path w="598170" h="1791335">
                <a:moveTo>
                  <a:pt x="597789" y="935583"/>
                </a:moveTo>
                <a:lnTo>
                  <a:pt x="561390" y="935583"/>
                </a:lnTo>
                <a:lnTo>
                  <a:pt x="561390" y="371944"/>
                </a:lnTo>
                <a:lnTo>
                  <a:pt x="467410" y="371944"/>
                </a:lnTo>
                <a:lnTo>
                  <a:pt x="467410" y="220878"/>
                </a:lnTo>
                <a:lnTo>
                  <a:pt x="433527" y="220878"/>
                </a:lnTo>
                <a:lnTo>
                  <a:pt x="433527" y="0"/>
                </a:lnTo>
                <a:lnTo>
                  <a:pt x="60972" y="0"/>
                </a:lnTo>
                <a:lnTo>
                  <a:pt x="60972" y="220878"/>
                </a:lnTo>
                <a:lnTo>
                  <a:pt x="60972" y="371944"/>
                </a:lnTo>
                <a:lnTo>
                  <a:pt x="0" y="371944"/>
                </a:lnTo>
                <a:lnTo>
                  <a:pt x="0" y="935583"/>
                </a:lnTo>
                <a:lnTo>
                  <a:pt x="231178" y="935583"/>
                </a:lnTo>
                <a:lnTo>
                  <a:pt x="231178" y="1791271"/>
                </a:lnTo>
                <a:lnTo>
                  <a:pt x="597789" y="1791271"/>
                </a:lnTo>
                <a:lnTo>
                  <a:pt x="597789" y="935583"/>
                </a:lnTo>
                <a:close/>
              </a:path>
            </a:pathLst>
          </a:custGeom>
          <a:solidFill>
            <a:srgbClr val="4360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493088" y="6079777"/>
            <a:ext cx="318770" cy="637540"/>
          </a:xfrm>
          <a:custGeom>
            <a:avLst/>
            <a:gdLst/>
            <a:ahLst/>
            <a:cxnLst/>
            <a:rect l="l" t="t" r="r" b="b"/>
            <a:pathLst>
              <a:path w="318770" h="637540">
                <a:moveTo>
                  <a:pt x="318361" y="637043"/>
                </a:moveTo>
                <a:lnTo>
                  <a:pt x="0" y="637043"/>
                </a:lnTo>
                <a:lnTo>
                  <a:pt x="124472" y="0"/>
                </a:lnTo>
                <a:lnTo>
                  <a:pt x="318361" y="0"/>
                </a:lnTo>
                <a:lnTo>
                  <a:pt x="318361" y="637043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499060" y="6741352"/>
            <a:ext cx="412115" cy="116839"/>
          </a:xfrm>
          <a:custGeom>
            <a:avLst/>
            <a:gdLst/>
            <a:ahLst/>
            <a:cxnLst/>
            <a:rect l="l" t="t" r="r" b="b"/>
            <a:pathLst>
              <a:path w="412115" h="116840">
                <a:moveTo>
                  <a:pt x="0" y="116643"/>
                </a:moveTo>
                <a:lnTo>
                  <a:pt x="411514" y="116643"/>
                </a:lnTo>
                <a:lnTo>
                  <a:pt x="411514" y="0"/>
                </a:lnTo>
                <a:lnTo>
                  <a:pt x="0" y="0"/>
                </a:lnTo>
                <a:lnTo>
                  <a:pt x="0" y="116643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248466" y="6755028"/>
            <a:ext cx="300355" cy="12065"/>
          </a:xfrm>
          <a:custGeom>
            <a:avLst/>
            <a:gdLst/>
            <a:ahLst/>
            <a:cxnLst/>
            <a:rect l="l" t="t" r="r" b="b"/>
            <a:pathLst>
              <a:path w="300354" h="12065">
                <a:moveTo>
                  <a:pt x="0" y="11726"/>
                </a:moveTo>
                <a:lnTo>
                  <a:pt x="299730" y="11726"/>
                </a:lnTo>
                <a:lnTo>
                  <a:pt x="299730" y="0"/>
                </a:lnTo>
                <a:lnTo>
                  <a:pt x="0" y="0"/>
                </a:lnTo>
                <a:lnTo>
                  <a:pt x="0" y="11726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715809" y="6741352"/>
            <a:ext cx="1193165" cy="116839"/>
          </a:xfrm>
          <a:custGeom>
            <a:avLst/>
            <a:gdLst/>
            <a:ahLst/>
            <a:cxnLst/>
            <a:rect l="l" t="t" r="r" b="b"/>
            <a:pathLst>
              <a:path w="1193165" h="116840">
                <a:moveTo>
                  <a:pt x="0" y="116643"/>
                </a:moveTo>
                <a:lnTo>
                  <a:pt x="1193020" y="116643"/>
                </a:lnTo>
                <a:lnTo>
                  <a:pt x="1193020" y="0"/>
                </a:lnTo>
                <a:lnTo>
                  <a:pt x="0" y="0"/>
                </a:lnTo>
                <a:lnTo>
                  <a:pt x="0" y="116643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320441" y="6755028"/>
            <a:ext cx="90805" cy="103505"/>
          </a:xfrm>
          <a:custGeom>
            <a:avLst/>
            <a:gdLst/>
            <a:ahLst/>
            <a:cxnLst/>
            <a:rect l="l" t="t" r="r" b="b"/>
            <a:pathLst>
              <a:path w="90804" h="103504">
                <a:moveTo>
                  <a:pt x="0" y="102968"/>
                </a:moveTo>
                <a:lnTo>
                  <a:pt x="90616" y="102968"/>
                </a:lnTo>
                <a:lnTo>
                  <a:pt x="90616" y="0"/>
                </a:lnTo>
                <a:lnTo>
                  <a:pt x="0" y="0"/>
                </a:lnTo>
                <a:lnTo>
                  <a:pt x="0" y="102968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618495" y="6755028"/>
            <a:ext cx="158750" cy="103505"/>
          </a:xfrm>
          <a:custGeom>
            <a:avLst/>
            <a:gdLst/>
            <a:ahLst/>
            <a:cxnLst/>
            <a:rect l="l" t="t" r="r" b="b"/>
            <a:pathLst>
              <a:path w="158750" h="103504">
                <a:moveTo>
                  <a:pt x="0" y="102968"/>
                </a:moveTo>
                <a:lnTo>
                  <a:pt x="158346" y="102968"/>
                </a:lnTo>
                <a:lnTo>
                  <a:pt x="158346" y="0"/>
                </a:lnTo>
                <a:lnTo>
                  <a:pt x="0" y="0"/>
                </a:lnTo>
                <a:lnTo>
                  <a:pt x="0" y="102968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307651" y="6741352"/>
            <a:ext cx="113030" cy="116839"/>
          </a:xfrm>
          <a:custGeom>
            <a:avLst/>
            <a:gdLst/>
            <a:ahLst/>
            <a:cxnLst/>
            <a:rect l="l" t="t" r="r" b="b"/>
            <a:pathLst>
              <a:path w="113029" h="116840">
                <a:moveTo>
                  <a:pt x="0" y="116643"/>
                </a:moveTo>
                <a:lnTo>
                  <a:pt x="112760" y="116643"/>
                </a:lnTo>
                <a:lnTo>
                  <a:pt x="112760" y="0"/>
                </a:lnTo>
                <a:lnTo>
                  <a:pt x="0" y="0"/>
                </a:lnTo>
                <a:lnTo>
                  <a:pt x="0" y="116643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1003821" y="6741352"/>
            <a:ext cx="210820" cy="116839"/>
          </a:xfrm>
          <a:custGeom>
            <a:avLst/>
            <a:gdLst/>
            <a:ahLst/>
            <a:cxnLst/>
            <a:rect l="l" t="t" r="r" b="b"/>
            <a:pathLst>
              <a:path w="210820" h="116840">
                <a:moveTo>
                  <a:pt x="0" y="116643"/>
                </a:moveTo>
                <a:lnTo>
                  <a:pt x="210675" y="116643"/>
                </a:lnTo>
                <a:lnTo>
                  <a:pt x="210675" y="0"/>
                </a:lnTo>
                <a:lnTo>
                  <a:pt x="0" y="0"/>
                </a:lnTo>
                <a:lnTo>
                  <a:pt x="0" y="116643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2009566" y="6741352"/>
            <a:ext cx="182880" cy="65405"/>
          </a:xfrm>
          <a:custGeom>
            <a:avLst/>
            <a:gdLst/>
            <a:ahLst/>
            <a:cxnLst/>
            <a:rect l="l" t="t" r="r" b="b"/>
            <a:pathLst>
              <a:path w="182879" h="65404">
                <a:moveTo>
                  <a:pt x="0" y="65173"/>
                </a:moveTo>
                <a:lnTo>
                  <a:pt x="182425" y="65173"/>
                </a:lnTo>
                <a:lnTo>
                  <a:pt x="182425" y="0"/>
                </a:lnTo>
                <a:lnTo>
                  <a:pt x="0" y="0"/>
                </a:lnTo>
                <a:lnTo>
                  <a:pt x="0" y="65173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015539" y="4901945"/>
            <a:ext cx="555625" cy="1732914"/>
          </a:xfrm>
          <a:custGeom>
            <a:avLst/>
            <a:gdLst/>
            <a:ahLst/>
            <a:cxnLst/>
            <a:rect l="l" t="t" r="r" b="b"/>
            <a:pathLst>
              <a:path w="555625" h="1732915">
                <a:moveTo>
                  <a:pt x="555447" y="636003"/>
                </a:moveTo>
                <a:lnTo>
                  <a:pt x="535127" y="636003"/>
                </a:lnTo>
                <a:lnTo>
                  <a:pt x="535127" y="352907"/>
                </a:lnTo>
                <a:lnTo>
                  <a:pt x="432676" y="352907"/>
                </a:lnTo>
                <a:lnTo>
                  <a:pt x="432676" y="245008"/>
                </a:lnTo>
                <a:lnTo>
                  <a:pt x="378472" y="245008"/>
                </a:lnTo>
                <a:lnTo>
                  <a:pt x="378472" y="154876"/>
                </a:lnTo>
                <a:lnTo>
                  <a:pt x="359003" y="154876"/>
                </a:lnTo>
                <a:lnTo>
                  <a:pt x="359003" y="0"/>
                </a:lnTo>
                <a:lnTo>
                  <a:pt x="353923" y="0"/>
                </a:lnTo>
                <a:lnTo>
                  <a:pt x="353923" y="154876"/>
                </a:lnTo>
                <a:lnTo>
                  <a:pt x="335292" y="154876"/>
                </a:lnTo>
                <a:lnTo>
                  <a:pt x="335292" y="245008"/>
                </a:lnTo>
                <a:lnTo>
                  <a:pt x="280263" y="245008"/>
                </a:lnTo>
                <a:lnTo>
                  <a:pt x="280263" y="352907"/>
                </a:lnTo>
                <a:lnTo>
                  <a:pt x="178650" y="352907"/>
                </a:lnTo>
                <a:lnTo>
                  <a:pt x="178650" y="636003"/>
                </a:lnTo>
                <a:lnTo>
                  <a:pt x="157492" y="636003"/>
                </a:lnTo>
                <a:lnTo>
                  <a:pt x="157492" y="1147597"/>
                </a:lnTo>
                <a:lnTo>
                  <a:pt x="0" y="1147597"/>
                </a:lnTo>
                <a:lnTo>
                  <a:pt x="0" y="1732813"/>
                </a:lnTo>
                <a:lnTo>
                  <a:pt x="555447" y="1732813"/>
                </a:lnTo>
                <a:lnTo>
                  <a:pt x="555447" y="1147597"/>
                </a:lnTo>
                <a:lnTo>
                  <a:pt x="555447" y="636003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643796" y="5861215"/>
            <a:ext cx="265430" cy="845819"/>
          </a:xfrm>
          <a:custGeom>
            <a:avLst/>
            <a:gdLst/>
            <a:ahLst/>
            <a:cxnLst/>
            <a:rect l="l" t="t" r="r" b="b"/>
            <a:pathLst>
              <a:path w="265429" h="845820">
                <a:moveTo>
                  <a:pt x="265023" y="0"/>
                </a:moveTo>
                <a:lnTo>
                  <a:pt x="0" y="0"/>
                </a:lnTo>
                <a:lnTo>
                  <a:pt x="0" y="10147"/>
                </a:lnTo>
                <a:lnTo>
                  <a:pt x="22009" y="10147"/>
                </a:lnTo>
                <a:lnTo>
                  <a:pt x="22009" y="845451"/>
                </a:lnTo>
                <a:lnTo>
                  <a:pt x="265023" y="845451"/>
                </a:lnTo>
                <a:lnTo>
                  <a:pt x="265023" y="10147"/>
                </a:lnTo>
                <a:lnTo>
                  <a:pt x="265023" y="0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499060" y="6070467"/>
            <a:ext cx="382270" cy="696595"/>
          </a:xfrm>
          <a:custGeom>
            <a:avLst/>
            <a:gdLst/>
            <a:ahLst/>
            <a:cxnLst/>
            <a:rect l="l" t="t" r="r" b="b"/>
            <a:pathLst>
              <a:path w="382270" h="696595">
                <a:moveTo>
                  <a:pt x="0" y="696264"/>
                </a:moveTo>
                <a:lnTo>
                  <a:pt x="381869" y="696264"/>
                </a:lnTo>
                <a:lnTo>
                  <a:pt x="381869" y="0"/>
                </a:lnTo>
                <a:lnTo>
                  <a:pt x="0" y="0"/>
                </a:lnTo>
                <a:lnTo>
                  <a:pt x="0" y="696264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7026580" y="5445277"/>
            <a:ext cx="166370" cy="1200785"/>
          </a:xfrm>
          <a:custGeom>
            <a:avLst/>
            <a:gdLst/>
            <a:ahLst/>
            <a:cxnLst/>
            <a:rect l="l" t="t" r="r" b="b"/>
            <a:pathLst>
              <a:path w="166370" h="1200784">
                <a:moveTo>
                  <a:pt x="165950" y="222504"/>
                </a:moveTo>
                <a:lnTo>
                  <a:pt x="114312" y="222504"/>
                </a:lnTo>
                <a:lnTo>
                  <a:pt x="114312" y="170891"/>
                </a:lnTo>
                <a:lnTo>
                  <a:pt x="72821" y="170891"/>
                </a:lnTo>
                <a:lnTo>
                  <a:pt x="72821" y="34683"/>
                </a:lnTo>
                <a:lnTo>
                  <a:pt x="64350" y="34683"/>
                </a:lnTo>
                <a:lnTo>
                  <a:pt x="64350" y="170891"/>
                </a:lnTo>
                <a:lnTo>
                  <a:pt x="44869" y="170891"/>
                </a:lnTo>
                <a:lnTo>
                  <a:pt x="44869" y="0"/>
                </a:lnTo>
                <a:lnTo>
                  <a:pt x="36398" y="0"/>
                </a:lnTo>
                <a:lnTo>
                  <a:pt x="36398" y="170891"/>
                </a:lnTo>
                <a:lnTo>
                  <a:pt x="12687" y="170891"/>
                </a:lnTo>
                <a:lnTo>
                  <a:pt x="12687" y="222504"/>
                </a:lnTo>
                <a:lnTo>
                  <a:pt x="0" y="222504"/>
                </a:lnTo>
                <a:lnTo>
                  <a:pt x="0" y="1056665"/>
                </a:lnTo>
                <a:lnTo>
                  <a:pt x="2565" y="1056665"/>
                </a:lnTo>
                <a:lnTo>
                  <a:pt x="2565" y="1200505"/>
                </a:lnTo>
                <a:lnTo>
                  <a:pt x="107543" y="1200505"/>
                </a:lnTo>
                <a:lnTo>
                  <a:pt x="107543" y="1056665"/>
                </a:lnTo>
                <a:lnTo>
                  <a:pt x="165950" y="1056665"/>
                </a:lnTo>
                <a:lnTo>
                  <a:pt x="165950" y="222504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7499060" y="6194836"/>
            <a:ext cx="136525" cy="572135"/>
          </a:xfrm>
          <a:custGeom>
            <a:avLst/>
            <a:gdLst/>
            <a:ahLst/>
            <a:cxnLst/>
            <a:rect l="l" t="t" r="r" b="b"/>
            <a:pathLst>
              <a:path w="136525" h="572134">
                <a:moveTo>
                  <a:pt x="0" y="571896"/>
                </a:moveTo>
                <a:lnTo>
                  <a:pt x="136312" y="571896"/>
                </a:lnTo>
                <a:lnTo>
                  <a:pt x="136312" y="0"/>
                </a:lnTo>
                <a:lnTo>
                  <a:pt x="0" y="0"/>
                </a:lnTo>
                <a:lnTo>
                  <a:pt x="0" y="571896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7854658" y="5549341"/>
            <a:ext cx="681355" cy="1217930"/>
          </a:xfrm>
          <a:custGeom>
            <a:avLst/>
            <a:gdLst/>
            <a:ahLst/>
            <a:cxnLst/>
            <a:rect l="l" t="t" r="r" b="b"/>
            <a:pathLst>
              <a:path w="681354" h="1217929">
                <a:moveTo>
                  <a:pt x="680783" y="65138"/>
                </a:moveTo>
                <a:lnTo>
                  <a:pt x="639305" y="65138"/>
                </a:lnTo>
                <a:lnTo>
                  <a:pt x="639305" y="40601"/>
                </a:lnTo>
                <a:lnTo>
                  <a:pt x="586803" y="40601"/>
                </a:lnTo>
                <a:lnTo>
                  <a:pt x="586803" y="0"/>
                </a:lnTo>
                <a:lnTo>
                  <a:pt x="151574" y="0"/>
                </a:lnTo>
                <a:lnTo>
                  <a:pt x="151574" y="40601"/>
                </a:lnTo>
                <a:lnTo>
                  <a:pt x="98234" y="40601"/>
                </a:lnTo>
                <a:lnTo>
                  <a:pt x="98234" y="65138"/>
                </a:lnTo>
                <a:lnTo>
                  <a:pt x="55892" y="65138"/>
                </a:lnTo>
                <a:lnTo>
                  <a:pt x="55892" y="78676"/>
                </a:lnTo>
                <a:lnTo>
                  <a:pt x="98234" y="78676"/>
                </a:lnTo>
                <a:lnTo>
                  <a:pt x="98234" y="622655"/>
                </a:lnTo>
                <a:lnTo>
                  <a:pt x="0" y="622655"/>
                </a:lnTo>
                <a:lnTo>
                  <a:pt x="0" y="1217396"/>
                </a:lnTo>
                <a:lnTo>
                  <a:pt x="98234" y="1217396"/>
                </a:lnTo>
                <a:lnTo>
                  <a:pt x="254863" y="1217396"/>
                </a:lnTo>
                <a:lnTo>
                  <a:pt x="639305" y="1217396"/>
                </a:lnTo>
                <a:lnTo>
                  <a:pt x="639305" y="78676"/>
                </a:lnTo>
                <a:lnTo>
                  <a:pt x="680783" y="78676"/>
                </a:lnTo>
                <a:lnTo>
                  <a:pt x="680783" y="65138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028300" y="6755028"/>
            <a:ext cx="293370" cy="12065"/>
          </a:xfrm>
          <a:custGeom>
            <a:avLst/>
            <a:gdLst/>
            <a:ahLst/>
            <a:cxnLst/>
            <a:rect l="l" t="t" r="r" b="b"/>
            <a:pathLst>
              <a:path w="293370" h="12065">
                <a:moveTo>
                  <a:pt x="0" y="11708"/>
                </a:moveTo>
                <a:lnTo>
                  <a:pt x="292956" y="11708"/>
                </a:lnTo>
                <a:lnTo>
                  <a:pt x="292956" y="0"/>
                </a:lnTo>
                <a:lnTo>
                  <a:pt x="0" y="0"/>
                </a:lnTo>
                <a:lnTo>
                  <a:pt x="0" y="11708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028296" y="5869978"/>
            <a:ext cx="692785" cy="897255"/>
          </a:xfrm>
          <a:custGeom>
            <a:avLst/>
            <a:gdLst/>
            <a:ahLst/>
            <a:cxnLst/>
            <a:rect l="l" t="t" r="r" b="b"/>
            <a:pathLst>
              <a:path w="692784" h="897254">
                <a:moveTo>
                  <a:pt x="692607" y="82067"/>
                </a:moveTo>
                <a:lnTo>
                  <a:pt x="593572" y="82067"/>
                </a:lnTo>
                <a:lnTo>
                  <a:pt x="593572" y="0"/>
                </a:lnTo>
                <a:lnTo>
                  <a:pt x="546150" y="0"/>
                </a:lnTo>
                <a:lnTo>
                  <a:pt x="546150" y="82067"/>
                </a:lnTo>
                <a:lnTo>
                  <a:pt x="503809" y="82067"/>
                </a:lnTo>
                <a:lnTo>
                  <a:pt x="503809" y="0"/>
                </a:lnTo>
                <a:lnTo>
                  <a:pt x="460603" y="0"/>
                </a:lnTo>
                <a:lnTo>
                  <a:pt x="460603" y="82067"/>
                </a:lnTo>
                <a:lnTo>
                  <a:pt x="376783" y="82067"/>
                </a:lnTo>
                <a:lnTo>
                  <a:pt x="376783" y="0"/>
                </a:lnTo>
                <a:lnTo>
                  <a:pt x="120230" y="0"/>
                </a:lnTo>
                <a:lnTo>
                  <a:pt x="120230" y="82067"/>
                </a:lnTo>
                <a:lnTo>
                  <a:pt x="60109" y="82067"/>
                </a:lnTo>
                <a:lnTo>
                  <a:pt x="60109" y="112522"/>
                </a:lnTo>
                <a:lnTo>
                  <a:pt x="94818" y="112522"/>
                </a:lnTo>
                <a:lnTo>
                  <a:pt x="94818" y="280022"/>
                </a:lnTo>
                <a:lnTo>
                  <a:pt x="0" y="280022"/>
                </a:lnTo>
                <a:lnTo>
                  <a:pt x="0" y="715835"/>
                </a:lnTo>
                <a:lnTo>
                  <a:pt x="94818" y="715835"/>
                </a:lnTo>
                <a:lnTo>
                  <a:pt x="94818" y="896759"/>
                </a:lnTo>
                <a:lnTo>
                  <a:pt x="678230" y="896759"/>
                </a:lnTo>
                <a:lnTo>
                  <a:pt x="678230" y="112522"/>
                </a:lnTo>
                <a:lnTo>
                  <a:pt x="692607" y="112522"/>
                </a:lnTo>
                <a:lnTo>
                  <a:pt x="692607" y="82067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753113" y="6755028"/>
            <a:ext cx="43815" cy="12065"/>
          </a:xfrm>
          <a:custGeom>
            <a:avLst/>
            <a:gdLst/>
            <a:ahLst/>
            <a:cxnLst/>
            <a:rect l="l" t="t" r="r" b="b"/>
            <a:pathLst>
              <a:path w="43814" h="12065">
                <a:moveTo>
                  <a:pt x="0" y="11707"/>
                </a:moveTo>
                <a:lnTo>
                  <a:pt x="43649" y="11707"/>
                </a:lnTo>
                <a:lnTo>
                  <a:pt x="43649" y="0"/>
                </a:lnTo>
                <a:lnTo>
                  <a:pt x="0" y="0"/>
                </a:lnTo>
                <a:lnTo>
                  <a:pt x="0" y="11707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8440608" y="6501936"/>
            <a:ext cx="32384" cy="264795"/>
          </a:xfrm>
          <a:custGeom>
            <a:avLst/>
            <a:gdLst/>
            <a:ahLst/>
            <a:cxnLst/>
            <a:rect l="l" t="t" r="r" b="b"/>
            <a:pathLst>
              <a:path w="32384" h="264795">
                <a:moveTo>
                  <a:pt x="0" y="264799"/>
                </a:moveTo>
                <a:lnTo>
                  <a:pt x="32195" y="264799"/>
                </a:lnTo>
                <a:lnTo>
                  <a:pt x="32195" y="0"/>
                </a:lnTo>
                <a:lnTo>
                  <a:pt x="0" y="0"/>
                </a:lnTo>
                <a:lnTo>
                  <a:pt x="0" y="264799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8715809" y="6501936"/>
            <a:ext cx="707390" cy="264795"/>
          </a:xfrm>
          <a:custGeom>
            <a:avLst/>
            <a:gdLst/>
            <a:ahLst/>
            <a:cxnLst/>
            <a:rect l="l" t="t" r="r" b="b"/>
            <a:pathLst>
              <a:path w="707390" h="264795">
                <a:moveTo>
                  <a:pt x="0" y="264799"/>
                </a:moveTo>
                <a:lnTo>
                  <a:pt x="707023" y="264799"/>
                </a:lnTo>
                <a:lnTo>
                  <a:pt x="707023" y="0"/>
                </a:lnTo>
                <a:lnTo>
                  <a:pt x="0" y="0"/>
                </a:lnTo>
                <a:lnTo>
                  <a:pt x="0" y="264799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9811470" y="6501936"/>
            <a:ext cx="97790" cy="264795"/>
          </a:xfrm>
          <a:custGeom>
            <a:avLst/>
            <a:gdLst/>
            <a:ahLst/>
            <a:cxnLst/>
            <a:rect l="l" t="t" r="r" b="b"/>
            <a:pathLst>
              <a:path w="97790" h="264795">
                <a:moveTo>
                  <a:pt x="0" y="264799"/>
                </a:moveTo>
                <a:lnTo>
                  <a:pt x="97360" y="264799"/>
                </a:lnTo>
                <a:lnTo>
                  <a:pt x="97360" y="0"/>
                </a:lnTo>
                <a:lnTo>
                  <a:pt x="0" y="0"/>
                </a:lnTo>
                <a:lnTo>
                  <a:pt x="0" y="264799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0307651" y="6633758"/>
            <a:ext cx="113030" cy="133350"/>
          </a:xfrm>
          <a:custGeom>
            <a:avLst/>
            <a:gdLst/>
            <a:ahLst/>
            <a:cxnLst/>
            <a:rect l="l" t="t" r="r" b="b"/>
            <a:pathLst>
              <a:path w="113029" h="133350">
                <a:moveTo>
                  <a:pt x="0" y="132977"/>
                </a:moveTo>
                <a:lnTo>
                  <a:pt x="112760" y="132977"/>
                </a:lnTo>
                <a:lnTo>
                  <a:pt x="112760" y="0"/>
                </a:lnTo>
                <a:lnTo>
                  <a:pt x="0" y="0"/>
                </a:lnTo>
                <a:lnTo>
                  <a:pt x="0" y="132977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1003821" y="6501936"/>
            <a:ext cx="210820" cy="264795"/>
          </a:xfrm>
          <a:custGeom>
            <a:avLst/>
            <a:gdLst/>
            <a:ahLst/>
            <a:cxnLst/>
            <a:rect l="l" t="t" r="r" b="b"/>
            <a:pathLst>
              <a:path w="210820" h="264795">
                <a:moveTo>
                  <a:pt x="0" y="264799"/>
                </a:moveTo>
                <a:lnTo>
                  <a:pt x="210675" y="264799"/>
                </a:lnTo>
                <a:lnTo>
                  <a:pt x="210675" y="0"/>
                </a:lnTo>
                <a:lnTo>
                  <a:pt x="0" y="0"/>
                </a:lnTo>
                <a:lnTo>
                  <a:pt x="0" y="264799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1333011" y="6078089"/>
            <a:ext cx="72390" cy="229870"/>
          </a:xfrm>
          <a:custGeom>
            <a:avLst/>
            <a:gdLst/>
            <a:ahLst/>
            <a:cxnLst/>
            <a:rect l="l" t="t" r="r" b="b"/>
            <a:pathLst>
              <a:path w="72390" h="229870">
                <a:moveTo>
                  <a:pt x="0" y="229293"/>
                </a:moveTo>
                <a:lnTo>
                  <a:pt x="71831" y="229293"/>
                </a:lnTo>
                <a:lnTo>
                  <a:pt x="71831" y="0"/>
                </a:lnTo>
                <a:lnTo>
                  <a:pt x="0" y="0"/>
                </a:lnTo>
                <a:lnTo>
                  <a:pt x="0" y="229293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1568405" y="5142407"/>
            <a:ext cx="624205" cy="1624965"/>
          </a:xfrm>
          <a:custGeom>
            <a:avLst/>
            <a:gdLst/>
            <a:ahLst/>
            <a:cxnLst/>
            <a:rect l="l" t="t" r="r" b="b"/>
            <a:pathLst>
              <a:path w="624204" h="1624965">
                <a:moveTo>
                  <a:pt x="623582" y="839241"/>
                </a:moveTo>
                <a:lnTo>
                  <a:pt x="616419" y="839241"/>
                </a:lnTo>
                <a:lnTo>
                  <a:pt x="616419" y="775792"/>
                </a:lnTo>
                <a:lnTo>
                  <a:pt x="598627" y="775792"/>
                </a:lnTo>
                <a:lnTo>
                  <a:pt x="598627" y="731799"/>
                </a:lnTo>
                <a:lnTo>
                  <a:pt x="475843" y="731799"/>
                </a:lnTo>
                <a:lnTo>
                  <a:pt x="475843" y="775792"/>
                </a:lnTo>
                <a:lnTo>
                  <a:pt x="458901" y="775792"/>
                </a:lnTo>
                <a:lnTo>
                  <a:pt x="458901" y="839241"/>
                </a:lnTo>
                <a:lnTo>
                  <a:pt x="441134" y="839241"/>
                </a:lnTo>
                <a:lnTo>
                  <a:pt x="441134" y="1203020"/>
                </a:lnTo>
                <a:lnTo>
                  <a:pt x="332765" y="1203020"/>
                </a:lnTo>
                <a:lnTo>
                  <a:pt x="332765" y="280035"/>
                </a:lnTo>
                <a:lnTo>
                  <a:pt x="297192" y="280035"/>
                </a:lnTo>
                <a:lnTo>
                  <a:pt x="297192" y="77838"/>
                </a:lnTo>
                <a:lnTo>
                  <a:pt x="285343" y="77838"/>
                </a:lnTo>
                <a:lnTo>
                  <a:pt x="285343" y="280035"/>
                </a:lnTo>
                <a:lnTo>
                  <a:pt x="258241" y="280035"/>
                </a:lnTo>
                <a:lnTo>
                  <a:pt x="258241" y="0"/>
                </a:lnTo>
                <a:lnTo>
                  <a:pt x="246392" y="0"/>
                </a:lnTo>
                <a:lnTo>
                  <a:pt x="246392" y="280035"/>
                </a:lnTo>
                <a:lnTo>
                  <a:pt x="222707" y="280035"/>
                </a:lnTo>
                <a:lnTo>
                  <a:pt x="222707" y="128600"/>
                </a:lnTo>
                <a:lnTo>
                  <a:pt x="210845" y="128600"/>
                </a:lnTo>
                <a:lnTo>
                  <a:pt x="210845" y="280035"/>
                </a:lnTo>
                <a:lnTo>
                  <a:pt x="0" y="280035"/>
                </a:lnTo>
                <a:lnTo>
                  <a:pt x="0" y="1623491"/>
                </a:lnTo>
                <a:lnTo>
                  <a:pt x="332765" y="1623491"/>
                </a:lnTo>
                <a:lnTo>
                  <a:pt x="332765" y="1620100"/>
                </a:lnTo>
                <a:lnTo>
                  <a:pt x="441134" y="1620100"/>
                </a:lnTo>
                <a:lnTo>
                  <a:pt x="441134" y="1624342"/>
                </a:lnTo>
                <a:lnTo>
                  <a:pt x="623582" y="1624342"/>
                </a:lnTo>
                <a:lnTo>
                  <a:pt x="623582" y="1620100"/>
                </a:lnTo>
                <a:lnTo>
                  <a:pt x="623582" y="1203020"/>
                </a:lnTo>
                <a:lnTo>
                  <a:pt x="623582" y="839241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3" name="object 33"/>
          <p:cNvGrpSpPr/>
          <p:nvPr/>
        </p:nvGrpSpPr>
        <p:grpSpPr>
          <a:xfrm>
            <a:off x="9863101" y="5647479"/>
            <a:ext cx="461645" cy="1210945"/>
            <a:chOff x="9863101" y="5647479"/>
            <a:chExt cx="461645" cy="1210945"/>
          </a:xfrm>
        </p:grpSpPr>
        <p:sp>
          <p:nvSpPr>
            <p:cNvPr id="34" name="object 34"/>
            <p:cNvSpPr/>
            <p:nvPr/>
          </p:nvSpPr>
          <p:spPr>
            <a:xfrm>
              <a:off x="9863099" y="5698248"/>
              <a:ext cx="461645" cy="1160145"/>
            </a:xfrm>
            <a:custGeom>
              <a:avLst/>
              <a:gdLst/>
              <a:ahLst/>
              <a:cxnLst/>
              <a:rect l="l" t="t" r="r" b="b"/>
              <a:pathLst>
                <a:path w="461645" h="1160145">
                  <a:moveTo>
                    <a:pt x="461454" y="1089647"/>
                  </a:moveTo>
                  <a:lnTo>
                    <a:pt x="444550" y="1089647"/>
                  </a:lnTo>
                  <a:lnTo>
                    <a:pt x="444550" y="27914"/>
                  </a:lnTo>
                  <a:lnTo>
                    <a:pt x="314629" y="27914"/>
                  </a:lnTo>
                  <a:lnTo>
                    <a:pt x="314629" y="0"/>
                  </a:lnTo>
                  <a:lnTo>
                    <a:pt x="0" y="0"/>
                  </a:lnTo>
                  <a:lnTo>
                    <a:pt x="0" y="35521"/>
                  </a:lnTo>
                  <a:lnTo>
                    <a:pt x="15240" y="35521"/>
                  </a:lnTo>
                  <a:lnTo>
                    <a:pt x="15240" y="48221"/>
                  </a:lnTo>
                  <a:lnTo>
                    <a:pt x="45720" y="48221"/>
                  </a:lnTo>
                  <a:lnTo>
                    <a:pt x="45720" y="215722"/>
                  </a:lnTo>
                  <a:lnTo>
                    <a:pt x="27952" y="215722"/>
                  </a:lnTo>
                  <a:lnTo>
                    <a:pt x="27952" y="228422"/>
                  </a:lnTo>
                  <a:lnTo>
                    <a:pt x="45720" y="228422"/>
                  </a:lnTo>
                  <a:lnTo>
                    <a:pt x="45720" y="390855"/>
                  </a:lnTo>
                  <a:lnTo>
                    <a:pt x="27952" y="390855"/>
                  </a:lnTo>
                  <a:lnTo>
                    <a:pt x="27952" y="403542"/>
                  </a:lnTo>
                  <a:lnTo>
                    <a:pt x="45720" y="403542"/>
                  </a:lnTo>
                  <a:lnTo>
                    <a:pt x="45720" y="565124"/>
                  </a:lnTo>
                  <a:lnTo>
                    <a:pt x="27952" y="565124"/>
                  </a:lnTo>
                  <a:lnTo>
                    <a:pt x="27952" y="577811"/>
                  </a:lnTo>
                  <a:lnTo>
                    <a:pt x="45720" y="577811"/>
                  </a:lnTo>
                  <a:lnTo>
                    <a:pt x="45720" y="740244"/>
                  </a:lnTo>
                  <a:lnTo>
                    <a:pt x="27952" y="740244"/>
                  </a:lnTo>
                  <a:lnTo>
                    <a:pt x="27952" y="752944"/>
                  </a:lnTo>
                  <a:lnTo>
                    <a:pt x="45720" y="752944"/>
                  </a:lnTo>
                  <a:lnTo>
                    <a:pt x="45720" y="915377"/>
                  </a:lnTo>
                  <a:lnTo>
                    <a:pt x="27952" y="915377"/>
                  </a:lnTo>
                  <a:lnTo>
                    <a:pt x="27952" y="928065"/>
                  </a:lnTo>
                  <a:lnTo>
                    <a:pt x="45720" y="928065"/>
                  </a:lnTo>
                  <a:lnTo>
                    <a:pt x="45720" y="1089647"/>
                  </a:lnTo>
                  <a:lnTo>
                    <a:pt x="27952" y="1089647"/>
                  </a:lnTo>
                  <a:lnTo>
                    <a:pt x="27952" y="1102334"/>
                  </a:lnTo>
                  <a:lnTo>
                    <a:pt x="45720" y="1102334"/>
                  </a:lnTo>
                  <a:lnTo>
                    <a:pt x="45720" y="1159751"/>
                  </a:lnTo>
                  <a:lnTo>
                    <a:pt x="444550" y="1159751"/>
                  </a:lnTo>
                  <a:lnTo>
                    <a:pt x="444550" y="1102334"/>
                  </a:lnTo>
                  <a:lnTo>
                    <a:pt x="461454" y="1102334"/>
                  </a:lnTo>
                  <a:lnTo>
                    <a:pt x="461454" y="1089647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9944392" y="5788761"/>
              <a:ext cx="227329" cy="969644"/>
            </a:xfrm>
            <a:custGeom>
              <a:avLst/>
              <a:gdLst/>
              <a:ahLst/>
              <a:cxnLst/>
              <a:rect l="l" t="t" r="r" b="b"/>
              <a:pathLst>
                <a:path w="227329" h="969645">
                  <a:moveTo>
                    <a:pt x="41478" y="692035"/>
                  </a:moveTo>
                  <a:lnTo>
                    <a:pt x="0" y="692035"/>
                  </a:lnTo>
                  <a:lnTo>
                    <a:pt x="0" y="794410"/>
                  </a:lnTo>
                  <a:lnTo>
                    <a:pt x="41478" y="794410"/>
                  </a:lnTo>
                  <a:lnTo>
                    <a:pt x="41478" y="692035"/>
                  </a:lnTo>
                  <a:close/>
                </a:path>
                <a:path w="227329" h="969645">
                  <a:moveTo>
                    <a:pt x="41478" y="0"/>
                  </a:moveTo>
                  <a:lnTo>
                    <a:pt x="0" y="0"/>
                  </a:lnTo>
                  <a:lnTo>
                    <a:pt x="0" y="102374"/>
                  </a:lnTo>
                  <a:lnTo>
                    <a:pt x="41478" y="102374"/>
                  </a:lnTo>
                  <a:lnTo>
                    <a:pt x="41478" y="0"/>
                  </a:lnTo>
                  <a:close/>
                </a:path>
                <a:path w="227329" h="969645">
                  <a:moveTo>
                    <a:pt x="133769" y="517766"/>
                  </a:moveTo>
                  <a:lnTo>
                    <a:pt x="92290" y="517766"/>
                  </a:lnTo>
                  <a:lnTo>
                    <a:pt x="92290" y="620128"/>
                  </a:lnTo>
                  <a:lnTo>
                    <a:pt x="133769" y="620128"/>
                  </a:lnTo>
                  <a:lnTo>
                    <a:pt x="133769" y="517766"/>
                  </a:lnTo>
                  <a:close/>
                </a:path>
                <a:path w="227329" h="969645">
                  <a:moveTo>
                    <a:pt x="133769" y="167513"/>
                  </a:moveTo>
                  <a:lnTo>
                    <a:pt x="92290" y="167513"/>
                  </a:lnTo>
                  <a:lnTo>
                    <a:pt x="92290" y="269887"/>
                  </a:lnTo>
                  <a:lnTo>
                    <a:pt x="133769" y="269887"/>
                  </a:lnTo>
                  <a:lnTo>
                    <a:pt x="133769" y="167513"/>
                  </a:lnTo>
                  <a:close/>
                </a:path>
                <a:path w="227329" h="969645">
                  <a:moveTo>
                    <a:pt x="226936" y="867168"/>
                  </a:moveTo>
                  <a:lnTo>
                    <a:pt x="185420" y="867168"/>
                  </a:lnTo>
                  <a:lnTo>
                    <a:pt x="185420" y="969530"/>
                  </a:lnTo>
                  <a:lnTo>
                    <a:pt x="226936" y="969530"/>
                  </a:lnTo>
                  <a:lnTo>
                    <a:pt x="226936" y="867168"/>
                  </a:lnTo>
                  <a:close/>
                </a:path>
                <a:path w="227329" h="969645">
                  <a:moveTo>
                    <a:pt x="226936" y="517766"/>
                  </a:moveTo>
                  <a:lnTo>
                    <a:pt x="185420" y="517766"/>
                  </a:lnTo>
                  <a:lnTo>
                    <a:pt x="185420" y="620128"/>
                  </a:lnTo>
                  <a:lnTo>
                    <a:pt x="226936" y="620128"/>
                  </a:lnTo>
                  <a:lnTo>
                    <a:pt x="226936" y="517766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9944402" y="6830199"/>
              <a:ext cx="41910" cy="27940"/>
            </a:xfrm>
            <a:custGeom>
              <a:avLst/>
              <a:gdLst/>
              <a:ahLst/>
              <a:cxnLst/>
              <a:rect l="l" t="t" r="r" b="b"/>
              <a:pathLst>
                <a:path w="41909" h="27940">
                  <a:moveTo>
                    <a:pt x="41480" y="27803"/>
                  </a:moveTo>
                  <a:lnTo>
                    <a:pt x="0" y="27803"/>
                  </a:lnTo>
                  <a:lnTo>
                    <a:pt x="0" y="0"/>
                  </a:lnTo>
                  <a:lnTo>
                    <a:pt x="41480" y="0"/>
                  </a:lnTo>
                  <a:lnTo>
                    <a:pt x="41480" y="27803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0036692" y="6830199"/>
              <a:ext cx="41910" cy="27940"/>
            </a:xfrm>
            <a:custGeom>
              <a:avLst/>
              <a:gdLst/>
              <a:ahLst/>
              <a:cxnLst/>
              <a:rect l="l" t="t" r="r" b="b"/>
              <a:pathLst>
                <a:path w="41909" h="27940">
                  <a:moveTo>
                    <a:pt x="41485" y="27803"/>
                  </a:moveTo>
                  <a:lnTo>
                    <a:pt x="0" y="27803"/>
                  </a:lnTo>
                  <a:lnTo>
                    <a:pt x="0" y="0"/>
                  </a:lnTo>
                  <a:lnTo>
                    <a:pt x="41485" y="0"/>
                  </a:lnTo>
                  <a:lnTo>
                    <a:pt x="41485" y="27803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10129822" y="6830199"/>
              <a:ext cx="41910" cy="27940"/>
            </a:xfrm>
            <a:custGeom>
              <a:avLst/>
              <a:gdLst/>
              <a:ahLst/>
              <a:cxnLst/>
              <a:rect l="l" t="t" r="r" b="b"/>
              <a:pathLst>
                <a:path w="41909" h="27940">
                  <a:moveTo>
                    <a:pt x="41507" y="27803"/>
                  </a:moveTo>
                  <a:lnTo>
                    <a:pt x="0" y="27803"/>
                  </a:lnTo>
                  <a:lnTo>
                    <a:pt x="0" y="0"/>
                  </a:lnTo>
                  <a:lnTo>
                    <a:pt x="41507" y="0"/>
                  </a:lnTo>
                  <a:lnTo>
                    <a:pt x="41507" y="27803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10222140" y="6830200"/>
              <a:ext cx="12065" cy="27940"/>
            </a:xfrm>
            <a:custGeom>
              <a:avLst/>
              <a:gdLst/>
              <a:ahLst/>
              <a:cxnLst/>
              <a:rect l="l" t="t" r="r" b="b"/>
              <a:pathLst>
                <a:path w="12065" h="27940">
                  <a:moveTo>
                    <a:pt x="0" y="27803"/>
                  </a:moveTo>
                  <a:lnTo>
                    <a:pt x="11836" y="27803"/>
                  </a:lnTo>
                  <a:lnTo>
                    <a:pt x="11836" y="0"/>
                  </a:lnTo>
                  <a:lnTo>
                    <a:pt x="0" y="0"/>
                  </a:lnTo>
                  <a:lnTo>
                    <a:pt x="0" y="27803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9924072" y="5647486"/>
              <a:ext cx="154305" cy="68580"/>
            </a:xfrm>
            <a:custGeom>
              <a:avLst/>
              <a:gdLst/>
              <a:ahLst/>
              <a:cxnLst/>
              <a:rect l="l" t="t" r="r" b="b"/>
              <a:pathLst>
                <a:path w="154304" h="68579">
                  <a:moveTo>
                    <a:pt x="154101" y="0"/>
                  </a:moveTo>
                  <a:lnTo>
                    <a:pt x="0" y="0"/>
                  </a:lnTo>
                  <a:lnTo>
                    <a:pt x="0" y="10998"/>
                  </a:lnTo>
                  <a:lnTo>
                    <a:pt x="9321" y="10998"/>
                  </a:lnTo>
                  <a:lnTo>
                    <a:pt x="9321" y="68529"/>
                  </a:lnTo>
                  <a:lnTo>
                    <a:pt x="144792" y="68529"/>
                  </a:lnTo>
                  <a:lnTo>
                    <a:pt x="144792" y="10998"/>
                  </a:lnTo>
                  <a:lnTo>
                    <a:pt x="154101" y="10998"/>
                  </a:lnTo>
                  <a:lnTo>
                    <a:pt x="154101" y="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1" name="object 41"/>
          <p:cNvGrpSpPr/>
          <p:nvPr/>
        </p:nvGrpSpPr>
        <p:grpSpPr>
          <a:xfrm>
            <a:off x="8781855" y="5635640"/>
            <a:ext cx="578485" cy="1222375"/>
            <a:chOff x="8781855" y="5635640"/>
            <a:chExt cx="578485" cy="1222375"/>
          </a:xfrm>
        </p:grpSpPr>
        <p:sp>
          <p:nvSpPr>
            <p:cNvPr id="42" name="object 42"/>
            <p:cNvSpPr/>
            <p:nvPr/>
          </p:nvSpPr>
          <p:spPr>
            <a:xfrm>
              <a:off x="8781847" y="5635650"/>
              <a:ext cx="578485" cy="1222375"/>
            </a:xfrm>
            <a:custGeom>
              <a:avLst/>
              <a:gdLst/>
              <a:ahLst/>
              <a:cxnLst/>
              <a:rect l="l" t="t" r="r" b="b"/>
              <a:pathLst>
                <a:path w="578484" h="1222375">
                  <a:moveTo>
                    <a:pt x="578307" y="0"/>
                  </a:moveTo>
                  <a:lnTo>
                    <a:pt x="531736" y="0"/>
                  </a:lnTo>
                  <a:lnTo>
                    <a:pt x="531736" y="30137"/>
                  </a:lnTo>
                  <a:lnTo>
                    <a:pt x="445363" y="51295"/>
                  </a:lnTo>
                  <a:lnTo>
                    <a:pt x="445363" y="32143"/>
                  </a:lnTo>
                  <a:lnTo>
                    <a:pt x="398805" y="32143"/>
                  </a:lnTo>
                  <a:lnTo>
                    <a:pt x="398805" y="62712"/>
                  </a:lnTo>
                  <a:lnTo>
                    <a:pt x="312445" y="83870"/>
                  </a:lnTo>
                  <a:lnTo>
                    <a:pt x="312445" y="61760"/>
                  </a:lnTo>
                  <a:lnTo>
                    <a:pt x="265887" y="61760"/>
                  </a:lnTo>
                  <a:lnTo>
                    <a:pt x="265887" y="95288"/>
                  </a:lnTo>
                  <a:lnTo>
                    <a:pt x="179501" y="116446"/>
                  </a:lnTo>
                  <a:lnTo>
                    <a:pt x="179501" y="98132"/>
                  </a:lnTo>
                  <a:lnTo>
                    <a:pt x="132943" y="98132"/>
                  </a:lnTo>
                  <a:lnTo>
                    <a:pt x="132943" y="127850"/>
                  </a:lnTo>
                  <a:lnTo>
                    <a:pt x="46570" y="149009"/>
                  </a:lnTo>
                  <a:lnTo>
                    <a:pt x="46570" y="132816"/>
                  </a:lnTo>
                  <a:lnTo>
                    <a:pt x="0" y="132816"/>
                  </a:lnTo>
                  <a:lnTo>
                    <a:pt x="0" y="1222349"/>
                  </a:lnTo>
                  <a:lnTo>
                    <a:pt x="22860" y="1222349"/>
                  </a:lnTo>
                  <a:lnTo>
                    <a:pt x="46570" y="1222349"/>
                  </a:lnTo>
                  <a:lnTo>
                    <a:pt x="578307" y="1222349"/>
                  </a:lnTo>
                  <a:lnTo>
                    <a:pt x="578307" y="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8840267" y="5872530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5" h="95250">
                  <a:moveTo>
                    <a:pt x="61810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810" y="94754"/>
                  </a:lnTo>
                  <a:lnTo>
                    <a:pt x="61810" y="0"/>
                  </a:lnTo>
                  <a:close/>
                </a:path>
                <a:path w="194945" h="95250">
                  <a:moveTo>
                    <a:pt x="194741" y="0"/>
                  </a:moveTo>
                  <a:lnTo>
                    <a:pt x="132943" y="0"/>
                  </a:lnTo>
                  <a:lnTo>
                    <a:pt x="132943" y="94754"/>
                  </a:lnTo>
                  <a:lnTo>
                    <a:pt x="194741" y="94754"/>
                  </a:lnTo>
                  <a:lnTo>
                    <a:pt x="194741" y="0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9106158" y="5872522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06" y="94750"/>
                  </a:moveTo>
                  <a:lnTo>
                    <a:pt x="0" y="94750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9475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9239072" y="5872522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31" y="94750"/>
                  </a:moveTo>
                  <a:lnTo>
                    <a:pt x="0" y="94750"/>
                  </a:lnTo>
                  <a:lnTo>
                    <a:pt x="0" y="0"/>
                  </a:lnTo>
                  <a:lnTo>
                    <a:pt x="61831" y="0"/>
                  </a:lnTo>
                  <a:lnTo>
                    <a:pt x="61831" y="94750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8840267" y="6037503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5" h="95250">
                  <a:moveTo>
                    <a:pt x="61810" y="0"/>
                  </a:moveTo>
                  <a:lnTo>
                    <a:pt x="0" y="0"/>
                  </a:lnTo>
                  <a:lnTo>
                    <a:pt x="0" y="94742"/>
                  </a:lnTo>
                  <a:lnTo>
                    <a:pt x="61810" y="94742"/>
                  </a:lnTo>
                  <a:lnTo>
                    <a:pt x="61810" y="0"/>
                  </a:lnTo>
                  <a:close/>
                </a:path>
                <a:path w="194945" h="95250">
                  <a:moveTo>
                    <a:pt x="194754" y="0"/>
                  </a:moveTo>
                  <a:lnTo>
                    <a:pt x="132943" y="0"/>
                  </a:lnTo>
                  <a:lnTo>
                    <a:pt x="132943" y="94742"/>
                  </a:lnTo>
                  <a:lnTo>
                    <a:pt x="194754" y="94742"/>
                  </a:lnTo>
                  <a:lnTo>
                    <a:pt x="194754" y="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8840267" y="6037503"/>
              <a:ext cx="461009" cy="259079"/>
            </a:xfrm>
            <a:custGeom>
              <a:avLst/>
              <a:gdLst/>
              <a:ahLst/>
              <a:cxnLst/>
              <a:rect l="l" t="t" r="r" b="b"/>
              <a:pathLst>
                <a:path w="461009" h="259079">
                  <a:moveTo>
                    <a:pt x="61810" y="164122"/>
                  </a:moveTo>
                  <a:lnTo>
                    <a:pt x="0" y="164122"/>
                  </a:lnTo>
                  <a:lnTo>
                    <a:pt x="0" y="258876"/>
                  </a:lnTo>
                  <a:lnTo>
                    <a:pt x="61810" y="258876"/>
                  </a:lnTo>
                  <a:lnTo>
                    <a:pt x="61810" y="164122"/>
                  </a:lnTo>
                  <a:close/>
                </a:path>
                <a:path w="461009" h="259079">
                  <a:moveTo>
                    <a:pt x="194754" y="164122"/>
                  </a:moveTo>
                  <a:lnTo>
                    <a:pt x="132943" y="164122"/>
                  </a:lnTo>
                  <a:lnTo>
                    <a:pt x="132943" y="258876"/>
                  </a:lnTo>
                  <a:lnTo>
                    <a:pt x="194754" y="258876"/>
                  </a:lnTo>
                  <a:lnTo>
                    <a:pt x="194754" y="164122"/>
                  </a:lnTo>
                  <a:close/>
                </a:path>
                <a:path w="461009" h="259079">
                  <a:moveTo>
                    <a:pt x="327698" y="164122"/>
                  </a:moveTo>
                  <a:lnTo>
                    <a:pt x="265887" y="164122"/>
                  </a:lnTo>
                  <a:lnTo>
                    <a:pt x="265887" y="258876"/>
                  </a:lnTo>
                  <a:lnTo>
                    <a:pt x="327698" y="258876"/>
                  </a:lnTo>
                  <a:lnTo>
                    <a:pt x="327698" y="164122"/>
                  </a:lnTo>
                  <a:close/>
                </a:path>
                <a:path w="461009" h="259079">
                  <a:moveTo>
                    <a:pt x="327698" y="0"/>
                  </a:moveTo>
                  <a:lnTo>
                    <a:pt x="265887" y="0"/>
                  </a:lnTo>
                  <a:lnTo>
                    <a:pt x="265887" y="94742"/>
                  </a:lnTo>
                  <a:lnTo>
                    <a:pt x="327698" y="94742"/>
                  </a:lnTo>
                  <a:lnTo>
                    <a:pt x="327698" y="0"/>
                  </a:lnTo>
                  <a:close/>
                </a:path>
                <a:path w="461009" h="259079">
                  <a:moveTo>
                    <a:pt x="460629" y="0"/>
                  </a:moveTo>
                  <a:lnTo>
                    <a:pt x="398805" y="0"/>
                  </a:lnTo>
                  <a:lnTo>
                    <a:pt x="398805" y="94742"/>
                  </a:lnTo>
                  <a:lnTo>
                    <a:pt x="460629" y="94742"/>
                  </a:lnTo>
                  <a:lnTo>
                    <a:pt x="460629" y="0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9239075" y="6201621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31" y="94748"/>
                  </a:moveTo>
                  <a:lnTo>
                    <a:pt x="0" y="94748"/>
                  </a:lnTo>
                  <a:lnTo>
                    <a:pt x="0" y="0"/>
                  </a:lnTo>
                  <a:lnTo>
                    <a:pt x="61831" y="0"/>
                  </a:lnTo>
                  <a:lnTo>
                    <a:pt x="61831" y="94748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8840274" y="6365747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06" y="94748"/>
                  </a:moveTo>
                  <a:lnTo>
                    <a:pt x="0" y="94748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94748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8973216" y="6365747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06" y="94748"/>
                  </a:moveTo>
                  <a:lnTo>
                    <a:pt x="0" y="94748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94748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8840267" y="6365747"/>
              <a:ext cx="461009" cy="259079"/>
            </a:xfrm>
            <a:custGeom>
              <a:avLst/>
              <a:gdLst/>
              <a:ahLst/>
              <a:cxnLst/>
              <a:rect l="l" t="t" r="r" b="b"/>
              <a:pathLst>
                <a:path w="461009" h="259079">
                  <a:moveTo>
                    <a:pt x="61810" y="164134"/>
                  </a:moveTo>
                  <a:lnTo>
                    <a:pt x="0" y="164134"/>
                  </a:lnTo>
                  <a:lnTo>
                    <a:pt x="0" y="258876"/>
                  </a:lnTo>
                  <a:lnTo>
                    <a:pt x="61810" y="258876"/>
                  </a:lnTo>
                  <a:lnTo>
                    <a:pt x="61810" y="164134"/>
                  </a:lnTo>
                  <a:close/>
                </a:path>
                <a:path w="461009" h="259079">
                  <a:moveTo>
                    <a:pt x="194754" y="164134"/>
                  </a:moveTo>
                  <a:lnTo>
                    <a:pt x="132943" y="164134"/>
                  </a:lnTo>
                  <a:lnTo>
                    <a:pt x="132943" y="258876"/>
                  </a:lnTo>
                  <a:lnTo>
                    <a:pt x="194754" y="258876"/>
                  </a:lnTo>
                  <a:lnTo>
                    <a:pt x="194754" y="164134"/>
                  </a:lnTo>
                  <a:close/>
                </a:path>
                <a:path w="461009" h="259079">
                  <a:moveTo>
                    <a:pt x="327698" y="0"/>
                  </a:moveTo>
                  <a:lnTo>
                    <a:pt x="265887" y="0"/>
                  </a:lnTo>
                  <a:lnTo>
                    <a:pt x="265887" y="94754"/>
                  </a:lnTo>
                  <a:lnTo>
                    <a:pt x="327698" y="94754"/>
                  </a:lnTo>
                  <a:lnTo>
                    <a:pt x="327698" y="0"/>
                  </a:lnTo>
                  <a:close/>
                </a:path>
                <a:path w="461009" h="259079">
                  <a:moveTo>
                    <a:pt x="460629" y="0"/>
                  </a:moveTo>
                  <a:lnTo>
                    <a:pt x="398805" y="0"/>
                  </a:lnTo>
                  <a:lnTo>
                    <a:pt x="398805" y="94754"/>
                  </a:lnTo>
                  <a:lnTo>
                    <a:pt x="460629" y="94754"/>
                  </a:lnTo>
                  <a:lnTo>
                    <a:pt x="460629" y="0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9106160" y="6529873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04" y="94748"/>
                  </a:moveTo>
                  <a:lnTo>
                    <a:pt x="0" y="94748"/>
                  </a:lnTo>
                  <a:lnTo>
                    <a:pt x="0" y="0"/>
                  </a:lnTo>
                  <a:lnTo>
                    <a:pt x="61804" y="0"/>
                  </a:lnTo>
                  <a:lnTo>
                    <a:pt x="61804" y="94748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9239074" y="6529874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31" y="94748"/>
                  </a:moveTo>
                  <a:lnTo>
                    <a:pt x="0" y="94748"/>
                  </a:lnTo>
                  <a:lnTo>
                    <a:pt x="0" y="0"/>
                  </a:lnTo>
                  <a:lnTo>
                    <a:pt x="61831" y="0"/>
                  </a:lnTo>
                  <a:lnTo>
                    <a:pt x="61831" y="94748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8840267" y="6694004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5" h="95250">
                  <a:moveTo>
                    <a:pt x="61810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810" y="94754"/>
                  </a:lnTo>
                  <a:lnTo>
                    <a:pt x="61810" y="0"/>
                  </a:lnTo>
                  <a:close/>
                </a:path>
                <a:path w="194945" h="95250">
                  <a:moveTo>
                    <a:pt x="194754" y="0"/>
                  </a:moveTo>
                  <a:lnTo>
                    <a:pt x="132943" y="0"/>
                  </a:lnTo>
                  <a:lnTo>
                    <a:pt x="132943" y="94754"/>
                  </a:lnTo>
                  <a:lnTo>
                    <a:pt x="194754" y="94754"/>
                  </a:lnTo>
                  <a:lnTo>
                    <a:pt x="194754" y="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9106154" y="6694004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5" h="95250">
                  <a:moveTo>
                    <a:pt x="61810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810" y="94754"/>
                  </a:lnTo>
                  <a:lnTo>
                    <a:pt x="61810" y="0"/>
                  </a:lnTo>
                  <a:close/>
                </a:path>
                <a:path w="194945" h="95250">
                  <a:moveTo>
                    <a:pt x="194741" y="0"/>
                  </a:moveTo>
                  <a:lnTo>
                    <a:pt x="132918" y="0"/>
                  </a:lnTo>
                  <a:lnTo>
                    <a:pt x="132918" y="94754"/>
                  </a:lnTo>
                  <a:lnTo>
                    <a:pt x="194741" y="94754"/>
                  </a:lnTo>
                  <a:lnTo>
                    <a:pt x="194741" y="0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6" name="object 56"/>
          <p:cNvSpPr/>
          <p:nvPr/>
        </p:nvSpPr>
        <p:spPr>
          <a:xfrm>
            <a:off x="7120573" y="5848781"/>
            <a:ext cx="379095" cy="1009650"/>
          </a:xfrm>
          <a:custGeom>
            <a:avLst/>
            <a:gdLst/>
            <a:ahLst/>
            <a:cxnLst/>
            <a:rect l="l" t="t" r="r" b="b"/>
            <a:pathLst>
              <a:path w="379095" h="1009650">
                <a:moveTo>
                  <a:pt x="378485" y="48234"/>
                </a:moveTo>
                <a:lnTo>
                  <a:pt x="155803" y="48234"/>
                </a:lnTo>
                <a:lnTo>
                  <a:pt x="155803" y="12700"/>
                </a:lnTo>
                <a:lnTo>
                  <a:pt x="168490" y="12700"/>
                </a:lnTo>
                <a:lnTo>
                  <a:pt x="168490" y="0"/>
                </a:lnTo>
                <a:lnTo>
                  <a:pt x="0" y="0"/>
                </a:lnTo>
                <a:lnTo>
                  <a:pt x="0" y="12700"/>
                </a:lnTo>
                <a:lnTo>
                  <a:pt x="13550" y="12700"/>
                </a:lnTo>
                <a:lnTo>
                  <a:pt x="13550" y="48234"/>
                </a:lnTo>
                <a:lnTo>
                  <a:pt x="13550" y="1009218"/>
                </a:lnTo>
                <a:lnTo>
                  <a:pt x="378485" y="1009218"/>
                </a:lnTo>
                <a:lnTo>
                  <a:pt x="378485" y="48234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7910575" y="6354750"/>
            <a:ext cx="313055" cy="503555"/>
          </a:xfrm>
          <a:custGeom>
            <a:avLst/>
            <a:gdLst/>
            <a:ahLst/>
            <a:cxnLst/>
            <a:rect l="l" t="t" r="r" b="b"/>
            <a:pathLst>
              <a:path w="313054" h="503554">
                <a:moveTo>
                  <a:pt x="312446" y="503247"/>
                </a:moveTo>
                <a:lnTo>
                  <a:pt x="0" y="503247"/>
                </a:lnTo>
                <a:lnTo>
                  <a:pt x="0" y="0"/>
                </a:lnTo>
                <a:lnTo>
                  <a:pt x="312446" y="0"/>
                </a:lnTo>
                <a:lnTo>
                  <a:pt x="312446" y="503247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6548196" y="6171171"/>
            <a:ext cx="762635" cy="687070"/>
          </a:xfrm>
          <a:custGeom>
            <a:avLst/>
            <a:gdLst/>
            <a:ahLst/>
            <a:cxnLst/>
            <a:rect l="l" t="t" r="r" b="b"/>
            <a:pathLst>
              <a:path w="762634" h="687070">
                <a:moveTo>
                  <a:pt x="762050" y="474611"/>
                </a:moveTo>
                <a:lnTo>
                  <a:pt x="480949" y="474611"/>
                </a:lnTo>
                <a:lnTo>
                  <a:pt x="480949" y="214045"/>
                </a:lnTo>
                <a:lnTo>
                  <a:pt x="518185" y="214045"/>
                </a:lnTo>
                <a:lnTo>
                  <a:pt x="518185" y="190360"/>
                </a:lnTo>
                <a:lnTo>
                  <a:pt x="254025" y="190360"/>
                </a:lnTo>
                <a:lnTo>
                  <a:pt x="254025" y="32994"/>
                </a:lnTo>
                <a:lnTo>
                  <a:pt x="204076" y="32994"/>
                </a:lnTo>
                <a:lnTo>
                  <a:pt x="204076" y="0"/>
                </a:lnTo>
                <a:lnTo>
                  <a:pt x="91452" y="0"/>
                </a:lnTo>
                <a:lnTo>
                  <a:pt x="91452" y="32994"/>
                </a:lnTo>
                <a:lnTo>
                  <a:pt x="0" y="32994"/>
                </a:lnTo>
                <a:lnTo>
                  <a:pt x="0" y="686828"/>
                </a:lnTo>
                <a:lnTo>
                  <a:pt x="204076" y="686828"/>
                </a:lnTo>
                <a:lnTo>
                  <a:pt x="254025" y="686828"/>
                </a:lnTo>
                <a:lnTo>
                  <a:pt x="451294" y="686828"/>
                </a:lnTo>
                <a:lnTo>
                  <a:pt x="480949" y="686828"/>
                </a:lnTo>
                <a:lnTo>
                  <a:pt x="762050" y="686828"/>
                </a:lnTo>
                <a:lnTo>
                  <a:pt x="762050" y="474611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5996133" y="6755028"/>
            <a:ext cx="252729" cy="103505"/>
          </a:xfrm>
          <a:custGeom>
            <a:avLst/>
            <a:gdLst/>
            <a:ahLst/>
            <a:cxnLst/>
            <a:rect l="l" t="t" r="r" b="b"/>
            <a:pathLst>
              <a:path w="252729" h="103504">
                <a:moveTo>
                  <a:pt x="0" y="102973"/>
                </a:moveTo>
                <a:lnTo>
                  <a:pt x="252333" y="102973"/>
                </a:lnTo>
                <a:lnTo>
                  <a:pt x="252333" y="0"/>
                </a:lnTo>
                <a:lnTo>
                  <a:pt x="0" y="0"/>
                </a:lnTo>
                <a:lnTo>
                  <a:pt x="0" y="102973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6198957" y="6348831"/>
            <a:ext cx="49530" cy="237490"/>
          </a:xfrm>
          <a:custGeom>
            <a:avLst/>
            <a:gdLst/>
            <a:ahLst/>
            <a:cxnLst/>
            <a:rect l="l" t="t" r="r" b="b"/>
            <a:pathLst>
              <a:path w="49529" h="237490">
                <a:moveTo>
                  <a:pt x="0" y="236971"/>
                </a:moveTo>
                <a:lnTo>
                  <a:pt x="49508" y="236971"/>
                </a:lnTo>
                <a:lnTo>
                  <a:pt x="49508" y="0"/>
                </a:lnTo>
                <a:lnTo>
                  <a:pt x="0" y="0"/>
                </a:lnTo>
                <a:lnTo>
                  <a:pt x="0" y="236971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5776841" y="6760050"/>
            <a:ext cx="332105" cy="98425"/>
          </a:xfrm>
          <a:custGeom>
            <a:avLst/>
            <a:gdLst/>
            <a:ahLst/>
            <a:cxnLst/>
            <a:rect l="l" t="t" r="r" b="b"/>
            <a:pathLst>
              <a:path w="332104" h="98425">
                <a:moveTo>
                  <a:pt x="0" y="97949"/>
                </a:moveTo>
                <a:lnTo>
                  <a:pt x="331910" y="97949"/>
                </a:lnTo>
                <a:lnTo>
                  <a:pt x="331910" y="0"/>
                </a:lnTo>
                <a:lnTo>
                  <a:pt x="0" y="0"/>
                </a:lnTo>
                <a:lnTo>
                  <a:pt x="0" y="97949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5223078" y="6755041"/>
            <a:ext cx="395605" cy="103505"/>
          </a:xfrm>
          <a:custGeom>
            <a:avLst/>
            <a:gdLst/>
            <a:ahLst/>
            <a:cxnLst/>
            <a:rect l="l" t="t" r="r" b="b"/>
            <a:pathLst>
              <a:path w="395604" h="103504">
                <a:moveTo>
                  <a:pt x="395414" y="0"/>
                </a:moveTo>
                <a:lnTo>
                  <a:pt x="187972" y="0"/>
                </a:lnTo>
                <a:lnTo>
                  <a:pt x="187972" y="95478"/>
                </a:lnTo>
                <a:lnTo>
                  <a:pt x="0" y="95478"/>
                </a:lnTo>
                <a:lnTo>
                  <a:pt x="0" y="102958"/>
                </a:lnTo>
                <a:lnTo>
                  <a:pt x="187972" y="102958"/>
                </a:lnTo>
                <a:lnTo>
                  <a:pt x="251472" y="102958"/>
                </a:lnTo>
                <a:lnTo>
                  <a:pt x="395414" y="102958"/>
                </a:lnTo>
                <a:lnTo>
                  <a:pt x="395414" y="0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6248467" y="6766755"/>
            <a:ext cx="391795" cy="91440"/>
          </a:xfrm>
          <a:custGeom>
            <a:avLst/>
            <a:gdLst/>
            <a:ahLst/>
            <a:cxnLst/>
            <a:rect l="l" t="t" r="r" b="b"/>
            <a:pathLst>
              <a:path w="391795" h="91440">
                <a:moveTo>
                  <a:pt x="391189" y="91245"/>
                </a:moveTo>
                <a:lnTo>
                  <a:pt x="0" y="91245"/>
                </a:lnTo>
                <a:lnTo>
                  <a:pt x="0" y="0"/>
                </a:lnTo>
                <a:lnTo>
                  <a:pt x="391189" y="0"/>
                </a:lnTo>
                <a:lnTo>
                  <a:pt x="391189" y="91245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7679509" y="6596713"/>
            <a:ext cx="303530" cy="261620"/>
          </a:xfrm>
          <a:custGeom>
            <a:avLst/>
            <a:gdLst/>
            <a:ahLst/>
            <a:cxnLst/>
            <a:rect l="l" t="t" r="r" b="b"/>
            <a:pathLst>
              <a:path w="303529" h="261620">
                <a:moveTo>
                  <a:pt x="303037" y="261285"/>
                </a:moveTo>
                <a:lnTo>
                  <a:pt x="0" y="261285"/>
                </a:lnTo>
                <a:lnTo>
                  <a:pt x="71051" y="0"/>
                </a:lnTo>
                <a:lnTo>
                  <a:pt x="303037" y="0"/>
                </a:lnTo>
                <a:lnTo>
                  <a:pt x="303037" y="261285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8055368" y="6071349"/>
            <a:ext cx="155575" cy="401320"/>
          </a:xfrm>
          <a:custGeom>
            <a:avLst/>
            <a:gdLst/>
            <a:ahLst/>
            <a:cxnLst/>
            <a:rect l="l" t="t" r="r" b="b"/>
            <a:pathLst>
              <a:path w="155575" h="401320">
                <a:moveTo>
                  <a:pt x="154952" y="168351"/>
                </a:moveTo>
                <a:lnTo>
                  <a:pt x="74498" y="168351"/>
                </a:lnTo>
                <a:lnTo>
                  <a:pt x="74498" y="135356"/>
                </a:lnTo>
                <a:lnTo>
                  <a:pt x="66027" y="135356"/>
                </a:lnTo>
                <a:lnTo>
                  <a:pt x="66027" y="168351"/>
                </a:lnTo>
                <a:lnTo>
                  <a:pt x="40652" y="168351"/>
                </a:lnTo>
                <a:lnTo>
                  <a:pt x="40652" y="0"/>
                </a:lnTo>
                <a:lnTo>
                  <a:pt x="33870" y="0"/>
                </a:lnTo>
                <a:lnTo>
                  <a:pt x="33870" y="168351"/>
                </a:lnTo>
                <a:lnTo>
                  <a:pt x="0" y="168351"/>
                </a:lnTo>
                <a:lnTo>
                  <a:pt x="0" y="178511"/>
                </a:lnTo>
                <a:lnTo>
                  <a:pt x="20320" y="178511"/>
                </a:lnTo>
                <a:lnTo>
                  <a:pt x="20320" y="293560"/>
                </a:lnTo>
                <a:lnTo>
                  <a:pt x="33870" y="293560"/>
                </a:lnTo>
                <a:lnTo>
                  <a:pt x="33870" y="401002"/>
                </a:lnTo>
                <a:lnTo>
                  <a:pt x="40652" y="401002"/>
                </a:lnTo>
                <a:lnTo>
                  <a:pt x="40652" y="293560"/>
                </a:lnTo>
                <a:lnTo>
                  <a:pt x="66027" y="293560"/>
                </a:lnTo>
                <a:lnTo>
                  <a:pt x="66027" y="372237"/>
                </a:lnTo>
                <a:lnTo>
                  <a:pt x="74498" y="372237"/>
                </a:lnTo>
                <a:lnTo>
                  <a:pt x="74498" y="293560"/>
                </a:lnTo>
                <a:lnTo>
                  <a:pt x="137160" y="293560"/>
                </a:lnTo>
                <a:lnTo>
                  <a:pt x="137160" y="178511"/>
                </a:lnTo>
                <a:lnTo>
                  <a:pt x="154952" y="178511"/>
                </a:lnTo>
                <a:lnTo>
                  <a:pt x="154952" y="168351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8166290" y="6299771"/>
            <a:ext cx="549910" cy="558800"/>
          </a:xfrm>
          <a:custGeom>
            <a:avLst/>
            <a:gdLst/>
            <a:ahLst/>
            <a:cxnLst/>
            <a:rect l="l" t="t" r="r" b="b"/>
            <a:pathLst>
              <a:path w="549909" h="558800">
                <a:moveTo>
                  <a:pt x="549516" y="0"/>
                </a:moveTo>
                <a:lnTo>
                  <a:pt x="306501" y="0"/>
                </a:lnTo>
                <a:lnTo>
                  <a:pt x="306501" y="372237"/>
                </a:lnTo>
                <a:lnTo>
                  <a:pt x="0" y="372237"/>
                </a:lnTo>
                <a:lnTo>
                  <a:pt x="0" y="558228"/>
                </a:lnTo>
                <a:lnTo>
                  <a:pt x="306501" y="558228"/>
                </a:lnTo>
                <a:lnTo>
                  <a:pt x="378472" y="558228"/>
                </a:lnTo>
                <a:lnTo>
                  <a:pt x="549516" y="558228"/>
                </a:lnTo>
                <a:lnTo>
                  <a:pt x="549516" y="0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9300883" y="6422440"/>
            <a:ext cx="511175" cy="435609"/>
          </a:xfrm>
          <a:custGeom>
            <a:avLst/>
            <a:gdLst/>
            <a:ahLst/>
            <a:cxnLst/>
            <a:rect l="l" t="t" r="r" b="b"/>
            <a:pathLst>
              <a:path w="511175" h="435609">
                <a:moveTo>
                  <a:pt x="510578" y="0"/>
                </a:moveTo>
                <a:lnTo>
                  <a:pt x="121945" y="0"/>
                </a:lnTo>
                <a:lnTo>
                  <a:pt x="121945" y="371398"/>
                </a:lnTo>
                <a:lnTo>
                  <a:pt x="0" y="371398"/>
                </a:lnTo>
                <a:lnTo>
                  <a:pt x="0" y="435559"/>
                </a:lnTo>
                <a:lnTo>
                  <a:pt x="121945" y="435559"/>
                </a:lnTo>
                <a:lnTo>
                  <a:pt x="442861" y="435559"/>
                </a:lnTo>
                <a:lnTo>
                  <a:pt x="510578" y="435559"/>
                </a:lnTo>
                <a:lnTo>
                  <a:pt x="510578" y="0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10233977" y="6114338"/>
            <a:ext cx="804545" cy="744220"/>
          </a:xfrm>
          <a:custGeom>
            <a:avLst/>
            <a:gdLst/>
            <a:ahLst/>
            <a:cxnLst/>
            <a:rect l="l" t="t" r="r" b="b"/>
            <a:pathLst>
              <a:path w="804545" h="744220">
                <a:moveTo>
                  <a:pt x="804037" y="81775"/>
                </a:moveTo>
                <a:lnTo>
                  <a:pt x="744448" y="81775"/>
                </a:lnTo>
                <a:lnTo>
                  <a:pt x="744448" y="0"/>
                </a:lnTo>
                <a:lnTo>
                  <a:pt x="487895" y="0"/>
                </a:lnTo>
                <a:lnTo>
                  <a:pt x="487895" y="81775"/>
                </a:lnTo>
                <a:lnTo>
                  <a:pt x="403898" y="81775"/>
                </a:lnTo>
                <a:lnTo>
                  <a:pt x="403898" y="254"/>
                </a:lnTo>
                <a:lnTo>
                  <a:pt x="360730" y="254"/>
                </a:lnTo>
                <a:lnTo>
                  <a:pt x="360730" y="81775"/>
                </a:lnTo>
                <a:lnTo>
                  <a:pt x="318058" y="81775"/>
                </a:lnTo>
                <a:lnTo>
                  <a:pt x="318058" y="254"/>
                </a:lnTo>
                <a:lnTo>
                  <a:pt x="285013" y="254"/>
                </a:lnTo>
                <a:lnTo>
                  <a:pt x="285013" y="81775"/>
                </a:lnTo>
                <a:lnTo>
                  <a:pt x="285013" y="96697"/>
                </a:lnTo>
                <a:lnTo>
                  <a:pt x="285013" y="111480"/>
                </a:lnTo>
                <a:lnTo>
                  <a:pt x="186423" y="111480"/>
                </a:lnTo>
                <a:lnTo>
                  <a:pt x="186423" y="679500"/>
                </a:lnTo>
                <a:lnTo>
                  <a:pt x="0" y="679500"/>
                </a:lnTo>
                <a:lnTo>
                  <a:pt x="0" y="743661"/>
                </a:lnTo>
                <a:lnTo>
                  <a:pt x="186423" y="743661"/>
                </a:lnTo>
                <a:lnTo>
                  <a:pt x="468236" y="743661"/>
                </a:lnTo>
                <a:lnTo>
                  <a:pt x="769835" y="743661"/>
                </a:lnTo>
                <a:lnTo>
                  <a:pt x="769835" y="112229"/>
                </a:lnTo>
                <a:lnTo>
                  <a:pt x="804037" y="112229"/>
                </a:lnTo>
                <a:lnTo>
                  <a:pt x="804037" y="81775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9" name="object 69"/>
          <p:cNvGrpSpPr/>
          <p:nvPr/>
        </p:nvGrpSpPr>
        <p:grpSpPr>
          <a:xfrm>
            <a:off x="11001118" y="5606039"/>
            <a:ext cx="1191260" cy="1252220"/>
            <a:chOff x="11001118" y="5606039"/>
            <a:chExt cx="1191260" cy="1252220"/>
          </a:xfrm>
        </p:grpSpPr>
        <p:sp>
          <p:nvSpPr>
            <p:cNvPr id="70" name="object 70"/>
            <p:cNvSpPr/>
            <p:nvPr/>
          </p:nvSpPr>
          <p:spPr>
            <a:xfrm>
              <a:off x="11392154" y="5803366"/>
              <a:ext cx="488315" cy="1054735"/>
            </a:xfrm>
            <a:custGeom>
              <a:avLst/>
              <a:gdLst/>
              <a:ahLst/>
              <a:cxnLst/>
              <a:rect l="l" t="t" r="r" b="b"/>
              <a:pathLst>
                <a:path w="488315" h="1054734">
                  <a:moveTo>
                    <a:pt x="487705" y="41732"/>
                  </a:moveTo>
                  <a:lnTo>
                    <a:pt x="458927" y="41732"/>
                  </a:lnTo>
                  <a:lnTo>
                    <a:pt x="458927" y="0"/>
                  </a:lnTo>
                  <a:lnTo>
                    <a:pt x="28790" y="0"/>
                  </a:lnTo>
                  <a:lnTo>
                    <a:pt x="28790" y="41732"/>
                  </a:lnTo>
                  <a:lnTo>
                    <a:pt x="0" y="41732"/>
                  </a:lnTo>
                  <a:lnTo>
                    <a:pt x="0" y="73875"/>
                  </a:lnTo>
                  <a:lnTo>
                    <a:pt x="12687" y="73875"/>
                  </a:lnTo>
                  <a:lnTo>
                    <a:pt x="12687" y="1054633"/>
                  </a:lnTo>
                  <a:lnTo>
                    <a:pt x="474154" y="1054633"/>
                  </a:lnTo>
                  <a:lnTo>
                    <a:pt x="474154" y="73875"/>
                  </a:lnTo>
                  <a:lnTo>
                    <a:pt x="487705" y="73875"/>
                  </a:lnTo>
                  <a:lnTo>
                    <a:pt x="487705" y="41732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1" name="object 7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648101" y="5606039"/>
              <a:ext cx="170176" cy="303011"/>
            </a:xfrm>
            <a:prstGeom prst="rect">
              <a:avLst/>
            </a:prstGeom>
          </p:spPr>
        </p:pic>
        <p:sp>
          <p:nvSpPr>
            <p:cNvPr id="72" name="object 72"/>
            <p:cNvSpPr/>
            <p:nvPr/>
          </p:nvSpPr>
          <p:spPr>
            <a:xfrm>
              <a:off x="11001108" y="6307391"/>
              <a:ext cx="1191260" cy="551180"/>
            </a:xfrm>
            <a:custGeom>
              <a:avLst/>
              <a:gdLst/>
              <a:ahLst/>
              <a:cxnLst/>
              <a:rect l="l" t="t" r="r" b="b"/>
              <a:pathLst>
                <a:path w="1191259" h="551179">
                  <a:moveTo>
                    <a:pt x="448779" y="0"/>
                  </a:moveTo>
                  <a:lnTo>
                    <a:pt x="213385" y="0"/>
                  </a:lnTo>
                  <a:lnTo>
                    <a:pt x="213385" y="421449"/>
                  </a:lnTo>
                  <a:lnTo>
                    <a:pt x="0" y="327406"/>
                  </a:lnTo>
                  <a:lnTo>
                    <a:pt x="0" y="550608"/>
                  </a:lnTo>
                  <a:lnTo>
                    <a:pt x="213385" y="550608"/>
                  </a:lnTo>
                  <a:lnTo>
                    <a:pt x="300621" y="550608"/>
                  </a:lnTo>
                  <a:lnTo>
                    <a:pt x="448779" y="550608"/>
                  </a:lnTo>
                  <a:lnTo>
                    <a:pt x="448779" y="0"/>
                  </a:lnTo>
                  <a:close/>
                </a:path>
                <a:path w="1191259" h="551179">
                  <a:moveTo>
                    <a:pt x="1190866" y="499135"/>
                  </a:moveTo>
                  <a:lnTo>
                    <a:pt x="1008456" y="499135"/>
                  </a:lnTo>
                  <a:lnTo>
                    <a:pt x="1008456" y="230111"/>
                  </a:lnTo>
                  <a:lnTo>
                    <a:pt x="801852" y="230111"/>
                  </a:lnTo>
                  <a:lnTo>
                    <a:pt x="801852" y="550608"/>
                  </a:lnTo>
                  <a:lnTo>
                    <a:pt x="940727" y="550608"/>
                  </a:lnTo>
                  <a:lnTo>
                    <a:pt x="1008456" y="550608"/>
                  </a:lnTo>
                  <a:lnTo>
                    <a:pt x="1190866" y="550608"/>
                  </a:lnTo>
                  <a:lnTo>
                    <a:pt x="1190866" y="499135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3" name="object 73"/>
          <p:cNvGrpSpPr/>
          <p:nvPr/>
        </p:nvGrpSpPr>
        <p:grpSpPr>
          <a:xfrm>
            <a:off x="10167627" y="4383320"/>
            <a:ext cx="361315" cy="2250440"/>
            <a:chOff x="10167627" y="4383320"/>
            <a:chExt cx="361315" cy="2250440"/>
          </a:xfrm>
        </p:grpSpPr>
        <p:sp>
          <p:nvSpPr>
            <p:cNvPr id="74" name="object 74"/>
            <p:cNvSpPr/>
            <p:nvPr/>
          </p:nvSpPr>
          <p:spPr>
            <a:xfrm>
              <a:off x="10167620" y="4383328"/>
              <a:ext cx="361315" cy="2250440"/>
            </a:xfrm>
            <a:custGeom>
              <a:avLst/>
              <a:gdLst/>
              <a:ahLst/>
              <a:cxnLst/>
              <a:rect l="l" t="t" r="r" b="b"/>
              <a:pathLst>
                <a:path w="361315" h="2250440">
                  <a:moveTo>
                    <a:pt x="360705" y="378167"/>
                  </a:moveTo>
                  <a:lnTo>
                    <a:pt x="295516" y="378167"/>
                  </a:lnTo>
                  <a:lnTo>
                    <a:pt x="295516" y="290182"/>
                  </a:lnTo>
                  <a:lnTo>
                    <a:pt x="303974" y="290182"/>
                  </a:lnTo>
                  <a:lnTo>
                    <a:pt x="303974" y="276644"/>
                  </a:lnTo>
                  <a:lnTo>
                    <a:pt x="243865" y="276644"/>
                  </a:lnTo>
                  <a:lnTo>
                    <a:pt x="243865" y="227571"/>
                  </a:lnTo>
                  <a:lnTo>
                    <a:pt x="248945" y="227571"/>
                  </a:lnTo>
                  <a:lnTo>
                    <a:pt x="248945" y="216573"/>
                  </a:lnTo>
                  <a:lnTo>
                    <a:pt x="223545" y="216573"/>
                  </a:lnTo>
                  <a:lnTo>
                    <a:pt x="223545" y="169202"/>
                  </a:lnTo>
                  <a:lnTo>
                    <a:pt x="195580" y="169202"/>
                  </a:lnTo>
                  <a:lnTo>
                    <a:pt x="195580" y="0"/>
                  </a:lnTo>
                  <a:lnTo>
                    <a:pt x="185445" y="0"/>
                  </a:lnTo>
                  <a:lnTo>
                    <a:pt x="185445" y="169202"/>
                  </a:lnTo>
                  <a:lnTo>
                    <a:pt x="174421" y="169202"/>
                  </a:lnTo>
                  <a:lnTo>
                    <a:pt x="174421" y="74447"/>
                  </a:lnTo>
                  <a:lnTo>
                    <a:pt x="165125" y="74447"/>
                  </a:lnTo>
                  <a:lnTo>
                    <a:pt x="165125" y="169202"/>
                  </a:lnTo>
                  <a:lnTo>
                    <a:pt x="136334" y="169202"/>
                  </a:lnTo>
                  <a:lnTo>
                    <a:pt x="136334" y="216573"/>
                  </a:lnTo>
                  <a:lnTo>
                    <a:pt x="106680" y="216573"/>
                  </a:lnTo>
                  <a:lnTo>
                    <a:pt x="106680" y="227571"/>
                  </a:lnTo>
                  <a:lnTo>
                    <a:pt x="116001" y="227571"/>
                  </a:lnTo>
                  <a:lnTo>
                    <a:pt x="116001" y="276644"/>
                  </a:lnTo>
                  <a:lnTo>
                    <a:pt x="56730" y="276644"/>
                  </a:lnTo>
                  <a:lnTo>
                    <a:pt x="56730" y="290182"/>
                  </a:lnTo>
                  <a:lnTo>
                    <a:pt x="65189" y="290182"/>
                  </a:lnTo>
                  <a:lnTo>
                    <a:pt x="65189" y="378167"/>
                  </a:lnTo>
                  <a:lnTo>
                    <a:pt x="0" y="378167"/>
                  </a:lnTo>
                  <a:lnTo>
                    <a:pt x="0" y="392544"/>
                  </a:lnTo>
                  <a:lnTo>
                    <a:pt x="10109" y="392544"/>
                  </a:lnTo>
                  <a:lnTo>
                    <a:pt x="10109" y="2250440"/>
                  </a:lnTo>
                  <a:lnTo>
                    <a:pt x="351370" y="2250440"/>
                  </a:lnTo>
                  <a:lnTo>
                    <a:pt x="351370" y="392544"/>
                  </a:lnTo>
                  <a:lnTo>
                    <a:pt x="360705" y="392544"/>
                  </a:lnTo>
                  <a:lnTo>
                    <a:pt x="360705" y="378167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10206583" y="4690427"/>
              <a:ext cx="283210" cy="1308100"/>
            </a:xfrm>
            <a:custGeom>
              <a:avLst/>
              <a:gdLst/>
              <a:ahLst/>
              <a:cxnLst/>
              <a:rect l="l" t="t" r="r" b="b"/>
              <a:pathLst>
                <a:path w="283209" h="1308100">
                  <a:moveTo>
                    <a:pt x="26238" y="1236878"/>
                  </a:moveTo>
                  <a:lnTo>
                    <a:pt x="0" y="1236878"/>
                  </a:lnTo>
                  <a:lnTo>
                    <a:pt x="0" y="1307934"/>
                  </a:lnTo>
                  <a:lnTo>
                    <a:pt x="26238" y="1307934"/>
                  </a:lnTo>
                  <a:lnTo>
                    <a:pt x="26238" y="1236878"/>
                  </a:lnTo>
                  <a:close/>
                </a:path>
                <a:path w="283209" h="1308100">
                  <a:moveTo>
                    <a:pt x="26238" y="461086"/>
                  </a:moveTo>
                  <a:lnTo>
                    <a:pt x="0" y="461086"/>
                  </a:lnTo>
                  <a:lnTo>
                    <a:pt x="0" y="532142"/>
                  </a:lnTo>
                  <a:lnTo>
                    <a:pt x="26238" y="532142"/>
                  </a:lnTo>
                  <a:lnTo>
                    <a:pt x="26238" y="461086"/>
                  </a:lnTo>
                  <a:close/>
                </a:path>
                <a:path w="283209" h="1308100">
                  <a:moveTo>
                    <a:pt x="58407" y="0"/>
                  </a:moveTo>
                  <a:lnTo>
                    <a:pt x="47421" y="0"/>
                  </a:lnTo>
                  <a:lnTo>
                    <a:pt x="47421" y="60071"/>
                  </a:lnTo>
                  <a:lnTo>
                    <a:pt x="58407" y="60071"/>
                  </a:lnTo>
                  <a:lnTo>
                    <a:pt x="58407" y="0"/>
                  </a:lnTo>
                  <a:close/>
                </a:path>
                <a:path w="283209" h="1308100">
                  <a:moveTo>
                    <a:pt x="77876" y="571906"/>
                  </a:moveTo>
                  <a:lnTo>
                    <a:pt x="51638" y="571906"/>
                  </a:lnTo>
                  <a:lnTo>
                    <a:pt x="51638" y="642975"/>
                  </a:lnTo>
                  <a:lnTo>
                    <a:pt x="77876" y="642975"/>
                  </a:lnTo>
                  <a:lnTo>
                    <a:pt x="77876" y="571906"/>
                  </a:lnTo>
                  <a:close/>
                </a:path>
                <a:path w="283209" h="1308100">
                  <a:moveTo>
                    <a:pt x="77876" y="128600"/>
                  </a:moveTo>
                  <a:lnTo>
                    <a:pt x="51638" y="128600"/>
                  </a:lnTo>
                  <a:lnTo>
                    <a:pt x="51638" y="199656"/>
                  </a:lnTo>
                  <a:lnTo>
                    <a:pt x="77876" y="199656"/>
                  </a:lnTo>
                  <a:lnTo>
                    <a:pt x="77876" y="128600"/>
                  </a:lnTo>
                  <a:close/>
                </a:path>
                <a:path w="283209" h="1308100">
                  <a:moveTo>
                    <a:pt x="77889" y="1015225"/>
                  </a:moveTo>
                  <a:lnTo>
                    <a:pt x="51650" y="1015225"/>
                  </a:lnTo>
                  <a:lnTo>
                    <a:pt x="51650" y="1086281"/>
                  </a:lnTo>
                  <a:lnTo>
                    <a:pt x="77889" y="1086281"/>
                  </a:lnTo>
                  <a:lnTo>
                    <a:pt x="77889" y="1015225"/>
                  </a:lnTo>
                  <a:close/>
                </a:path>
                <a:path w="283209" h="1308100">
                  <a:moveTo>
                    <a:pt x="77889" y="793559"/>
                  </a:moveTo>
                  <a:lnTo>
                    <a:pt x="51638" y="793559"/>
                  </a:lnTo>
                  <a:lnTo>
                    <a:pt x="51638" y="864628"/>
                  </a:lnTo>
                  <a:lnTo>
                    <a:pt x="77889" y="864628"/>
                  </a:lnTo>
                  <a:lnTo>
                    <a:pt x="77889" y="793559"/>
                  </a:lnTo>
                  <a:close/>
                </a:path>
                <a:path w="283209" h="1308100">
                  <a:moveTo>
                    <a:pt x="88036" y="0"/>
                  </a:moveTo>
                  <a:lnTo>
                    <a:pt x="77038" y="0"/>
                  </a:lnTo>
                  <a:lnTo>
                    <a:pt x="77038" y="60071"/>
                  </a:lnTo>
                  <a:lnTo>
                    <a:pt x="88036" y="60071"/>
                  </a:lnTo>
                  <a:lnTo>
                    <a:pt x="88036" y="0"/>
                  </a:lnTo>
                  <a:close/>
                </a:path>
                <a:path w="283209" h="1308100">
                  <a:moveTo>
                    <a:pt x="117690" y="0"/>
                  </a:moveTo>
                  <a:lnTo>
                    <a:pt x="106667" y="0"/>
                  </a:lnTo>
                  <a:lnTo>
                    <a:pt x="106667" y="60071"/>
                  </a:lnTo>
                  <a:lnTo>
                    <a:pt x="117690" y="60071"/>
                  </a:lnTo>
                  <a:lnTo>
                    <a:pt x="117690" y="0"/>
                  </a:lnTo>
                  <a:close/>
                </a:path>
                <a:path w="283209" h="1308100">
                  <a:moveTo>
                    <a:pt x="128689" y="793559"/>
                  </a:moveTo>
                  <a:lnTo>
                    <a:pt x="102450" y="793559"/>
                  </a:lnTo>
                  <a:lnTo>
                    <a:pt x="102450" y="864628"/>
                  </a:lnTo>
                  <a:lnTo>
                    <a:pt x="128689" y="864628"/>
                  </a:lnTo>
                  <a:lnTo>
                    <a:pt x="128689" y="793559"/>
                  </a:lnTo>
                  <a:close/>
                </a:path>
                <a:path w="283209" h="1308100">
                  <a:moveTo>
                    <a:pt x="128701" y="1236878"/>
                  </a:moveTo>
                  <a:lnTo>
                    <a:pt x="102463" y="1236878"/>
                  </a:lnTo>
                  <a:lnTo>
                    <a:pt x="102463" y="1307934"/>
                  </a:lnTo>
                  <a:lnTo>
                    <a:pt x="128701" y="1307934"/>
                  </a:lnTo>
                  <a:lnTo>
                    <a:pt x="128701" y="1236878"/>
                  </a:lnTo>
                  <a:close/>
                </a:path>
                <a:path w="283209" h="1308100">
                  <a:moveTo>
                    <a:pt x="147320" y="0"/>
                  </a:moveTo>
                  <a:lnTo>
                    <a:pt x="136321" y="0"/>
                  </a:lnTo>
                  <a:lnTo>
                    <a:pt x="136321" y="60071"/>
                  </a:lnTo>
                  <a:lnTo>
                    <a:pt x="147320" y="60071"/>
                  </a:lnTo>
                  <a:lnTo>
                    <a:pt x="147320" y="0"/>
                  </a:lnTo>
                  <a:close/>
                </a:path>
                <a:path w="283209" h="1308100">
                  <a:moveTo>
                    <a:pt x="176949" y="0"/>
                  </a:moveTo>
                  <a:lnTo>
                    <a:pt x="165950" y="0"/>
                  </a:lnTo>
                  <a:lnTo>
                    <a:pt x="165950" y="60071"/>
                  </a:lnTo>
                  <a:lnTo>
                    <a:pt x="176949" y="60071"/>
                  </a:lnTo>
                  <a:lnTo>
                    <a:pt x="176949" y="0"/>
                  </a:lnTo>
                  <a:close/>
                </a:path>
                <a:path w="283209" h="1308100">
                  <a:moveTo>
                    <a:pt x="180340" y="1126045"/>
                  </a:moveTo>
                  <a:lnTo>
                    <a:pt x="154101" y="1126045"/>
                  </a:lnTo>
                  <a:lnTo>
                    <a:pt x="154101" y="1197114"/>
                  </a:lnTo>
                  <a:lnTo>
                    <a:pt x="180340" y="1197114"/>
                  </a:lnTo>
                  <a:lnTo>
                    <a:pt x="180340" y="1126045"/>
                  </a:lnTo>
                  <a:close/>
                </a:path>
                <a:path w="283209" h="1308100">
                  <a:moveTo>
                    <a:pt x="180340" y="571906"/>
                  </a:moveTo>
                  <a:lnTo>
                    <a:pt x="154101" y="571906"/>
                  </a:lnTo>
                  <a:lnTo>
                    <a:pt x="154101" y="642975"/>
                  </a:lnTo>
                  <a:lnTo>
                    <a:pt x="180340" y="642975"/>
                  </a:lnTo>
                  <a:lnTo>
                    <a:pt x="180340" y="571906"/>
                  </a:lnTo>
                  <a:close/>
                </a:path>
                <a:path w="283209" h="1308100">
                  <a:moveTo>
                    <a:pt x="180340" y="239420"/>
                  </a:moveTo>
                  <a:lnTo>
                    <a:pt x="154089" y="239420"/>
                  </a:lnTo>
                  <a:lnTo>
                    <a:pt x="154089" y="310489"/>
                  </a:lnTo>
                  <a:lnTo>
                    <a:pt x="180340" y="310489"/>
                  </a:lnTo>
                  <a:lnTo>
                    <a:pt x="180340" y="239420"/>
                  </a:lnTo>
                  <a:close/>
                </a:path>
                <a:path w="283209" h="1308100">
                  <a:moveTo>
                    <a:pt x="206603" y="0"/>
                  </a:moveTo>
                  <a:lnTo>
                    <a:pt x="195580" y="0"/>
                  </a:lnTo>
                  <a:lnTo>
                    <a:pt x="195580" y="60071"/>
                  </a:lnTo>
                  <a:lnTo>
                    <a:pt x="206603" y="60071"/>
                  </a:lnTo>
                  <a:lnTo>
                    <a:pt x="206603" y="0"/>
                  </a:lnTo>
                  <a:close/>
                </a:path>
                <a:path w="283209" h="1308100">
                  <a:moveTo>
                    <a:pt x="231140" y="350253"/>
                  </a:moveTo>
                  <a:lnTo>
                    <a:pt x="204901" y="350253"/>
                  </a:lnTo>
                  <a:lnTo>
                    <a:pt x="204901" y="421322"/>
                  </a:lnTo>
                  <a:lnTo>
                    <a:pt x="231140" y="421322"/>
                  </a:lnTo>
                  <a:lnTo>
                    <a:pt x="231140" y="350253"/>
                  </a:lnTo>
                  <a:close/>
                </a:path>
                <a:path w="283209" h="1308100">
                  <a:moveTo>
                    <a:pt x="231152" y="904392"/>
                  </a:moveTo>
                  <a:lnTo>
                    <a:pt x="204914" y="904392"/>
                  </a:lnTo>
                  <a:lnTo>
                    <a:pt x="204914" y="975461"/>
                  </a:lnTo>
                  <a:lnTo>
                    <a:pt x="231152" y="975461"/>
                  </a:lnTo>
                  <a:lnTo>
                    <a:pt x="231152" y="904392"/>
                  </a:lnTo>
                  <a:close/>
                </a:path>
                <a:path w="283209" h="1308100">
                  <a:moveTo>
                    <a:pt x="236220" y="0"/>
                  </a:moveTo>
                  <a:lnTo>
                    <a:pt x="225221" y="0"/>
                  </a:lnTo>
                  <a:lnTo>
                    <a:pt x="225221" y="60071"/>
                  </a:lnTo>
                  <a:lnTo>
                    <a:pt x="236220" y="60071"/>
                  </a:lnTo>
                  <a:lnTo>
                    <a:pt x="236220" y="0"/>
                  </a:lnTo>
                  <a:close/>
                </a:path>
                <a:path w="283209" h="1308100">
                  <a:moveTo>
                    <a:pt x="282790" y="1126045"/>
                  </a:moveTo>
                  <a:lnTo>
                    <a:pt x="256552" y="1126045"/>
                  </a:lnTo>
                  <a:lnTo>
                    <a:pt x="256552" y="1197114"/>
                  </a:lnTo>
                  <a:lnTo>
                    <a:pt x="282790" y="1197114"/>
                  </a:lnTo>
                  <a:lnTo>
                    <a:pt x="282790" y="1126045"/>
                  </a:lnTo>
                  <a:close/>
                </a:path>
                <a:path w="283209" h="1308100">
                  <a:moveTo>
                    <a:pt x="282790" y="682739"/>
                  </a:moveTo>
                  <a:lnTo>
                    <a:pt x="256552" y="682739"/>
                  </a:lnTo>
                  <a:lnTo>
                    <a:pt x="256552" y="753808"/>
                  </a:lnTo>
                  <a:lnTo>
                    <a:pt x="282790" y="753808"/>
                  </a:lnTo>
                  <a:lnTo>
                    <a:pt x="282790" y="682739"/>
                  </a:lnTo>
                  <a:close/>
                </a:path>
                <a:path w="283209" h="1308100">
                  <a:moveTo>
                    <a:pt x="282790" y="350253"/>
                  </a:moveTo>
                  <a:lnTo>
                    <a:pt x="256552" y="350253"/>
                  </a:lnTo>
                  <a:lnTo>
                    <a:pt x="256552" y="421322"/>
                  </a:lnTo>
                  <a:lnTo>
                    <a:pt x="282790" y="421322"/>
                  </a:lnTo>
                  <a:lnTo>
                    <a:pt x="282790" y="350253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6" name="object 76"/>
          <p:cNvGrpSpPr/>
          <p:nvPr/>
        </p:nvGrpSpPr>
        <p:grpSpPr>
          <a:xfrm>
            <a:off x="1325192" y="4939418"/>
            <a:ext cx="361315" cy="1742439"/>
            <a:chOff x="1325192" y="4939418"/>
            <a:chExt cx="361315" cy="1742439"/>
          </a:xfrm>
        </p:grpSpPr>
        <p:sp>
          <p:nvSpPr>
            <p:cNvPr id="77" name="object 77"/>
            <p:cNvSpPr/>
            <p:nvPr/>
          </p:nvSpPr>
          <p:spPr>
            <a:xfrm>
              <a:off x="1325181" y="4939423"/>
              <a:ext cx="361315" cy="1742439"/>
            </a:xfrm>
            <a:custGeom>
              <a:avLst/>
              <a:gdLst/>
              <a:ahLst/>
              <a:cxnLst/>
              <a:rect l="l" t="t" r="r" b="b"/>
              <a:pathLst>
                <a:path w="361314" h="1742440">
                  <a:moveTo>
                    <a:pt x="360705" y="378167"/>
                  </a:moveTo>
                  <a:lnTo>
                    <a:pt x="295516" y="378167"/>
                  </a:lnTo>
                  <a:lnTo>
                    <a:pt x="295516" y="290182"/>
                  </a:lnTo>
                  <a:lnTo>
                    <a:pt x="303987" y="290182"/>
                  </a:lnTo>
                  <a:lnTo>
                    <a:pt x="303987" y="276644"/>
                  </a:lnTo>
                  <a:lnTo>
                    <a:pt x="243865" y="276644"/>
                  </a:lnTo>
                  <a:lnTo>
                    <a:pt x="243865" y="227584"/>
                  </a:lnTo>
                  <a:lnTo>
                    <a:pt x="248945" y="227584"/>
                  </a:lnTo>
                  <a:lnTo>
                    <a:pt x="248945" y="216585"/>
                  </a:lnTo>
                  <a:lnTo>
                    <a:pt x="223532" y="216585"/>
                  </a:lnTo>
                  <a:lnTo>
                    <a:pt x="223532" y="169202"/>
                  </a:lnTo>
                  <a:lnTo>
                    <a:pt x="195592" y="169202"/>
                  </a:lnTo>
                  <a:lnTo>
                    <a:pt x="195592" y="0"/>
                  </a:lnTo>
                  <a:lnTo>
                    <a:pt x="185445" y="0"/>
                  </a:lnTo>
                  <a:lnTo>
                    <a:pt x="185445" y="169202"/>
                  </a:lnTo>
                  <a:lnTo>
                    <a:pt x="174434" y="169202"/>
                  </a:lnTo>
                  <a:lnTo>
                    <a:pt x="174434" y="74447"/>
                  </a:lnTo>
                  <a:lnTo>
                    <a:pt x="165112" y="74447"/>
                  </a:lnTo>
                  <a:lnTo>
                    <a:pt x="165112" y="169202"/>
                  </a:lnTo>
                  <a:lnTo>
                    <a:pt x="136321" y="169202"/>
                  </a:lnTo>
                  <a:lnTo>
                    <a:pt x="136321" y="216585"/>
                  </a:lnTo>
                  <a:lnTo>
                    <a:pt x="106692" y="216585"/>
                  </a:lnTo>
                  <a:lnTo>
                    <a:pt x="106692" y="227584"/>
                  </a:lnTo>
                  <a:lnTo>
                    <a:pt x="116001" y="227584"/>
                  </a:lnTo>
                  <a:lnTo>
                    <a:pt x="116001" y="276644"/>
                  </a:lnTo>
                  <a:lnTo>
                    <a:pt x="56743" y="276644"/>
                  </a:lnTo>
                  <a:lnTo>
                    <a:pt x="56743" y="290182"/>
                  </a:lnTo>
                  <a:lnTo>
                    <a:pt x="65201" y="290182"/>
                  </a:lnTo>
                  <a:lnTo>
                    <a:pt x="65201" y="378167"/>
                  </a:lnTo>
                  <a:lnTo>
                    <a:pt x="0" y="378167"/>
                  </a:lnTo>
                  <a:lnTo>
                    <a:pt x="0" y="392544"/>
                  </a:lnTo>
                  <a:lnTo>
                    <a:pt x="9321" y="392544"/>
                  </a:lnTo>
                  <a:lnTo>
                    <a:pt x="9321" y="1741932"/>
                  </a:lnTo>
                  <a:lnTo>
                    <a:pt x="351396" y="1741932"/>
                  </a:lnTo>
                  <a:lnTo>
                    <a:pt x="351396" y="392544"/>
                  </a:lnTo>
                  <a:lnTo>
                    <a:pt x="360705" y="392544"/>
                  </a:lnTo>
                  <a:lnTo>
                    <a:pt x="360705" y="378167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1364132" y="5246522"/>
              <a:ext cx="283210" cy="754380"/>
            </a:xfrm>
            <a:custGeom>
              <a:avLst/>
              <a:gdLst/>
              <a:ahLst/>
              <a:cxnLst/>
              <a:rect l="l" t="t" r="r" b="b"/>
              <a:pathLst>
                <a:path w="283210" h="754379">
                  <a:moveTo>
                    <a:pt x="26250" y="461086"/>
                  </a:moveTo>
                  <a:lnTo>
                    <a:pt x="0" y="461086"/>
                  </a:lnTo>
                  <a:lnTo>
                    <a:pt x="0" y="532142"/>
                  </a:lnTo>
                  <a:lnTo>
                    <a:pt x="26250" y="532142"/>
                  </a:lnTo>
                  <a:lnTo>
                    <a:pt x="26250" y="461086"/>
                  </a:lnTo>
                  <a:close/>
                </a:path>
                <a:path w="283210" h="754379">
                  <a:moveTo>
                    <a:pt x="58432" y="0"/>
                  </a:moveTo>
                  <a:lnTo>
                    <a:pt x="47421" y="0"/>
                  </a:lnTo>
                  <a:lnTo>
                    <a:pt x="47421" y="60071"/>
                  </a:lnTo>
                  <a:lnTo>
                    <a:pt x="58432" y="60071"/>
                  </a:lnTo>
                  <a:lnTo>
                    <a:pt x="58432" y="0"/>
                  </a:lnTo>
                  <a:close/>
                </a:path>
                <a:path w="283210" h="754379">
                  <a:moveTo>
                    <a:pt x="77901" y="571919"/>
                  </a:moveTo>
                  <a:lnTo>
                    <a:pt x="51663" y="571919"/>
                  </a:lnTo>
                  <a:lnTo>
                    <a:pt x="51663" y="642975"/>
                  </a:lnTo>
                  <a:lnTo>
                    <a:pt x="77901" y="642975"/>
                  </a:lnTo>
                  <a:lnTo>
                    <a:pt x="77901" y="571919"/>
                  </a:lnTo>
                  <a:close/>
                </a:path>
                <a:path w="283210" h="754379">
                  <a:moveTo>
                    <a:pt x="77901" y="128600"/>
                  </a:moveTo>
                  <a:lnTo>
                    <a:pt x="51650" y="128600"/>
                  </a:lnTo>
                  <a:lnTo>
                    <a:pt x="51650" y="199669"/>
                  </a:lnTo>
                  <a:lnTo>
                    <a:pt x="77901" y="199669"/>
                  </a:lnTo>
                  <a:lnTo>
                    <a:pt x="77901" y="128600"/>
                  </a:lnTo>
                  <a:close/>
                </a:path>
                <a:path w="283210" h="754379">
                  <a:moveTo>
                    <a:pt x="88061" y="0"/>
                  </a:moveTo>
                  <a:lnTo>
                    <a:pt x="77050" y="0"/>
                  </a:lnTo>
                  <a:lnTo>
                    <a:pt x="77050" y="60071"/>
                  </a:lnTo>
                  <a:lnTo>
                    <a:pt x="88061" y="60071"/>
                  </a:lnTo>
                  <a:lnTo>
                    <a:pt x="88061" y="0"/>
                  </a:lnTo>
                  <a:close/>
                </a:path>
                <a:path w="283210" h="754379">
                  <a:moveTo>
                    <a:pt x="117703" y="0"/>
                  </a:moveTo>
                  <a:lnTo>
                    <a:pt x="106692" y="0"/>
                  </a:lnTo>
                  <a:lnTo>
                    <a:pt x="106692" y="60071"/>
                  </a:lnTo>
                  <a:lnTo>
                    <a:pt x="117703" y="60071"/>
                  </a:lnTo>
                  <a:lnTo>
                    <a:pt x="117703" y="0"/>
                  </a:lnTo>
                  <a:close/>
                </a:path>
                <a:path w="283210" h="754379">
                  <a:moveTo>
                    <a:pt x="147332" y="0"/>
                  </a:moveTo>
                  <a:lnTo>
                    <a:pt x="136321" y="0"/>
                  </a:lnTo>
                  <a:lnTo>
                    <a:pt x="136321" y="60071"/>
                  </a:lnTo>
                  <a:lnTo>
                    <a:pt x="147332" y="60071"/>
                  </a:lnTo>
                  <a:lnTo>
                    <a:pt x="147332" y="0"/>
                  </a:lnTo>
                  <a:close/>
                </a:path>
                <a:path w="283210" h="754379">
                  <a:moveTo>
                    <a:pt x="176974" y="0"/>
                  </a:moveTo>
                  <a:lnTo>
                    <a:pt x="165963" y="0"/>
                  </a:lnTo>
                  <a:lnTo>
                    <a:pt x="165963" y="60071"/>
                  </a:lnTo>
                  <a:lnTo>
                    <a:pt x="176974" y="60071"/>
                  </a:lnTo>
                  <a:lnTo>
                    <a:pt x="176974" y="0"/>
                  </a:lnTo>
                  <a:close/>
                </a:path>
                <a:path w="283210" h="754379">
                  <a:moveTo>
                    <a:pt x="180352" y="239433"/>
                  </a:moveTo>
                  <a:lnTo>
                    <a:pt x="154114" y="239433"/>
                  </a:lnTo>
                  <a:lnTo>
                    <a:pt x="154114" y="310489"/>
                  </a:lnTo>
                  <a:lnTo>
                    <a:pt x="180352" y="310489"/>
                  </a:lnTo>
                  <a:lnTo>
                    <a:pt x="180352" y="239433"/>
                  </a:lnTo>
                  <a:close/>
                </a:path>
                <a:path w="283210" h="754379">
                  <a:moveTo>
                    <a:pt x="180365" y="571919"/>
                  </a:moveTo>
                  <a:lnTo>
                    <a:pt x="154114" y="571919"/>
                  </a:lnTo>
                  <a:lnTo>
                    <a:pt x="154114" y="642975"/>
                  </a:lnTo>
                  <a:lnTo>
                    <a:pt x="180365" y="642975"/>
                  </a:lnTo>
                  <a:lnTo>
                    <a:pt x="180365" y="571919"/>
                  </a:lnTo>
                  <a:close/>
                </a:path>
                <a:path w="283210" h="754379">
                  <a:moveTo>
                    <a:pt x="206603" y="0"/>
                  </a:moveTo>
                  <a:lnTo>
                    <a:pt x="195605" y="0"/>
                  </a:lnTo>
                  <a:lnTo>
                    <a:pt x="195605" y="60071"/>
                  </a:lnTo>
                  <a:lnTo>
                    <a:pt x="206603" y="60071"/>
                  </a:lnTo>
                  <a:lnTo>
                    <a:pt x="206603" y="0"/>
                  </a:lnTo>
                  <a:close/>
                </a:path>
                <a:path w="283210" h="754379">
                  <a:moveTo>
                    <a:pt x="231165" y="350253"/>
                  </a:moveTo>
                  <a:lnTo>
                    <a:pt x="204914" y="350253"/>
                  </a:lnTo>
                  <a:lnTo>
                    <a:pt x="204914" y="421322"/>
                  </a:lnTo>
                  <a:lnTo>
                    <a:pt x="231165" y="421322"/>
                  </a:lnTo>
                  <a:lnTo>
                    <a:pt x="231165" y="350253"/>
                  </a:lnTo>
                  <a:close/>
                </a:path>
                <a:path w="283210" h="754379">
                  <a:moveTo>
                    <a:pt x="236245" y="0"/>
                  </a:moveTo>
                  <a:lnTo>
                    <a:pt x="225234" y="0"/>
                  </a:lnTo>
                  <a:lnTo>
                    <a:pt x="225234" y="60071"/>
                  </a:lnTo>
                  <a:lnTo>
                    <a:pt x="236245" y="60071"/>
                  </a:lnTo>
                  <a:lnTo>
                    <a:pt x="236245" y="0"/>
                  </a:lnTo>
                  <a:close/>
                </a:path>
                <a:path w="283210" h="754379">
                  <a:moveTo>
                    <a:pt x="282816" y="682739"/>
                  </a:moveTo>
                  <a:lnTo>
                    <a:pt x="256578" y="682739"/>
                  </a:lnTo>
                  <a:lnTo>
                    <a:pt x="256578" y="753808"/>
                  </a:lnTo>
                  <a:lnTo>
                    <a:pt x="282816" y="753808"/>
                  </a:lnTo>
                  <a:lnTo>
                    <a:pt x="282816" y="682739"/>
                  </a:lnTo>
                  <a:close/>
                </a:path>
                <a:path w="283210" h="754379">
                  <a:moveTo>
                    <a:pt x="282816" y="350253"/>
                  </a:moveTo>
                  <a:lnTo>
                    <a:pt x="256565" y="350253"/>
                  </a:lnTo>
                  <a:lnTo>
                    <a:pt x="256565" y="421322"/>
                  </a:lnTo>
                  <a:lnTo>
                    <a:pt x="282816" y="421322"/>
                  </a:lnTo>
                  <a:lnTo>
                    <a:pt x="282816" y="350253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9" name="object 79"/>
          <p:cNvGrpSpPr/>
          <p:nvPr/>
        </p:nvGrpSpPr>
        <p:grpSpPr>
          <a:xfrm>
            <a:off x="325229" y="5113713"/>
            <a:ext cx="581025" cy="1405255"/>
            <a:chOff x="325229" y="5113713"/>
            <a:chExt cx="581025" cy="1405255"/>
          </a:xfrm>
        </p:grpSpPr>
        <p:sp>
          <p:nvSpPr>
            <p:cNvPr id="80" name="object 80"/>
            <p:cNvSpPr/>
            <p:nvPr/>
          </p:nvSpPr>
          <p:spPr>
            <a:xfrm>
              <a:off x="325221" y="5311685"/>
              <a:ext cx="581025" cy="1207770"/>
            </a:xfrm>
            <a:custGeom>
              <a:avLst/>
              <a:gdLst/>
              <a:ahLst/>
              <a:cxnLst/>
              <a:rect l="l" t="t" r="r" b="b"/>
              <a:pathLst>
                <a:path w="581025" h="1207770">
                  <a:moveTo>
                    <a:pt x="580847" y="41452"/>
                  </a:moveTo>
                  <a:lnTo>
                    <a:pt x="546989" y="41452"/>
                  </a:lnTo>
                  <a:lnTo>
                    <a:pt x="546989" y="0"/>
                  </a:lnTo>
                  <a:lnTo>
                    <a:pt x="33870" y="0"/>
                  </a:lnTo>
                  <a:lnTo>
                    <a:pt x="33870" y="41452"/>
                  </a:lnTo>
                  <a:lnTo>
                    <a:pt x="0" y="41452"/>
                  </a:lnTo>
                  <a:lnTo>
                    <a:pt x="0" y="73596"/>
                  </a:lnTo>
                  <a:lnTo>
                    <a:pt x="15240" y="73596"/>
                  </a:lnTo>
                  <a:lnTo>
                    <a:pt x="15240" y="1207249"/>
                  </a:lnTo>
                  <a:lnTo>
                    <a:pt x="564756" y="1207249"/>
                  </a:lnTo>
                  <a:lnTo>
                    <a:pt x="564756" y="73596"/>
                  </a:lnTo>
                  <a:lnTo>
                    <a:pt x="580847" y="73596"/>
                  </a:lnTo>
                  <a:lnTo>
                    <a:pt x="580847" y="41452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1" name="object 8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8894" y="5113713"/>
              <a:ext cx="203214" cy="302870"/>
            </a:xfrm>
            <a:prstGeom prst="rect">
              <a:avLst/>
            </a:prstGeom>
          </p:spPr>
        </p:pic>
      </p:grpSp>
      <p:sp>
        <p:nvSpPr>
          <p:cNvPr id="82" name="object 82"/>
          <p:cNvSpPr/>
          <p:nvPr/>
        </p:nvSpPr>
        <p:spPr>
          <a:xfrm>
            <a:off x="4767134" y="4920822"/>
            <a:ext cx="677545" cy="1685289"/>
          </a:xfrm>
          <a:custGeom>
            <a:avLst/>
            <a:gdLst/>
            <a:ahLst/>
            <a:cxnLst/>
            <a:rect l="l" t="t" r="r" b="b"/>
            <a:pathLst>
              <a:path w="677545" h="1685290">
                <a:moveTo>
                  <a:pt x="677371" y="1685245"/>
                </a:moveTo>
                <a:lnTo>
                  <a:pt x="75356" y="1685245"/>
                </a:lnTo>
                <a:lnTo>
                  <a:pt x="0" y="0"/>
                </a:lnTo>
                <a:lnTo>
                  <a:pt x="677371" y="140436"/>
                </a:lnTo>
                <a:lnTo>
                  <a:pt x="677371" y="1685245"/>
                </a:lnTo>
                <a:close/>
              </a:path>
            </a:pathLst>
          </a:custGeom>
          <a:solidFill>
            <a:srgbClr val="3153B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3784749" y="5158756"/>
            <a:ext cx="677545" cy="1685289"/>
          </a:xfrm>
          <a:custGeom>
            <a:avLst/>
            <a:gdLst/>
            <a:ahLst/>
            <a:cxnLst/>
            <a:rect l="l" t="t" r="r" b="b"/>
            <a:pathLst>
              <a:path w="677545" h="1685290">
                <a:moveTo>
                  <a:pt x="602015" y="1685245"/>
                </a:moveTo>
                <a:lnTo>
                  <a:pt x="0" y="1685245"/>
                </a:lnTo>
                <a:lnTo>
                  <a:pt x="0" y="140436"/>
                </a:lnTo>
                <a:lnTo>
                  <a:pt x="677371" y="0"/>
                </a:lnTo>
                <a:lnTo>
                  <a:pt x="602015" y="1685245"/>
                </a:lnTo>
                <a:close/>
              </a:path>
            </a:pathLst>
          </a:custGeom>
          <a:solidFill>
            <a:srgbClr val="3153B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2256586" y="4504613"/>
            <a:ext cx="598170" cy="1995170"/>
          </a:xfrm>
          <a:custGeom>
            <a:avLst/>
            <a:gdLst/>
            <a:ahLst/>
            <a:cxnLst/>
            <a:rect l="l" t="t" r="r" b="b"/>
            <a:pathLst>
              <a:path w="598169" h="1995170">
                <a:moveTo>
                  <a:pt x="597789" y="1138707"/>
                </a:moveTo>
                <a:lnTo>
                  <a:pt x="561390" y="1138707"/>
                </a:lnTo>
                <a:lnTo>
                  <a:pt x="561390" y="576338"/>
                </a:lnTo>
                <a:lnTo>
                  <a:pt x="467410" y="576338"/>
                </a:lnTo>
                <a:lnTo>
                  <a:pt x="467410" y="425272"/>
                </a:lnTo>
                <a:lnTo>
                  <a:pt x="433527" y="425272"/>
                </a:lnTo>
                <a:lnTo>
                  <a:pt x="433527" y="204381"/>
                </a:lnTo>
                <a:lnTo>
                  <a:pt x="247256" y="204381"/>
                </a:lnTo>
                <a:lnTo>
                  <a:pt x="247256" y="40614"/>
                </a:lnTo>
                <a:lnTo>
                  <a:pt x="231178" y="40614"/>
                </a:lnTo>
                <a:lnTo>
                  <a:pt x="231178" y="204381"/>
                </a:lnTo>
                <a:lnTo>
                  <a:pt x="194754" y="204381"/>
                </a:lnTo>
                <a:lnTo>
                  <a:pt x="194754" y="40614"/>
                </a:lnTo>
                <a:lnTo>
                  <a:pt x="194754" y="0"/>
                </a:lnTo>
                <a:lnTo>
                  <a:pt x="177812" y="0"/>
                </a:lnTo>
                <a:lnTo>
                  <a:pt x="177812" y="40614"/>
                </a:lnTo>
                <a:lnTo>
                  <a:pt x="177812" y="204381"/>
                </a:lnTo>
                <a:lnTo>
                  <a:pt x="60972" y="204381"/>
                </a:lnTo>
                <a:lnTo>
                  <a:pt x="60972" y="425272"/>
                </a:lnTo>
                <a:lnTo>
                  <a:pt x="60972" y="576338"/>
                </a:lnTo>
                <a:lnTo>
                  <a:pt x="0" y="576338"/>
                </a:lnTo>
                <a:lnTo>
                  <a:pt x="0" y="1138707"/>
                </a:lnTo>
                <a:lnTo>
                  <a:pt x="231178" y="1138707"/>
                </a:lnTo>
                <a:lnTo>
                  <a:pt x="231178" y="1994865"/>
                </a:lnTo>
                <a:lnTo>
                  <a:pt x="597789" y="1994865"/>
                </a:lnTo>
                <a:lnTo>
                  <a:pt x="597789" y="1138707"/>
                </a:lnTo>
                <a:close/>
              </a:path>
            </a:pathLst>
          </a:custGeom>
          <a:solidFill>
            <a:srgbClr val="3153B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6198957" y="6585803"/>
            <a:ext cx="399415" cy="154305"/>
          </a:xfrm>
          <a:custGeom>
            <a:avLst/>
            <a:gdLst/>
            <a:ahLst/>
            <a:cxnLst/>
            <a:rect l="l" t="t" r="r" b="b"/>
            <a:pathLst>
              <a:path w="399415" h="154304">
                <a:moveTo>
                  <a:pt x="0" y="154070"/>
                </a:moveTo>
                <a:lnTo>
                  <a:pt x="399325" y="154070"/>
                </a:lnTo>
                <a:lnTo>
                  <a:pt x="399325" y="0"/>
                </a:lnTo>
                <a:lnTo>
                  <a:pt x="0" y="0"/>
                </a:lnTo>
                <a:lnTo>
                  <a:pt x="0" y="154070"/>
                </a:lnTo>
                <a:close/>
              </a:path>
            </a:pathLst>
          </a:custGeom>
          <a:solidFill>
            <a:srgbClr val="3153B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3486889" y="6077314"/>
            <a:ext cx="318770" cy="637540"/>
          </a:xfrm>
          <a:custGeom>
            <a:avLst/>
            <a:gdLst/>
            <a:ahLst/>
            <a:cxnLst/>
            <a:rect l="l" t="t" r="r" b="b"/>
            <a:pathLst>
              <a:path w="318770" h="637540">
                <a:moveTo>
                  <a:pt x="318361" y="637043"/>
                </a:moveTo>
                <a:lnTo>
                  <a:pt x="0" y="637043"/>
                </a:lnTo>
                <a:lnTo>
                  <a:pt x="124472" y="0"/>
                </a:lnTo>
                <a:lnTo>
                  <a:pt x="318361" y="0"/>
                </a:lnTo>
                <a:lnTo>
                  <a:pt x="318361" y="637043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6003367" y="6739874"/>
            <a:ext cx="594995" cy="118745"/>
          </a:xfrm>
          <a:custGeom>
            <a:avLst/>
            <a:gdLst/>
            <a:ahLst/>
            <a:cxnLst/>
            <a:rect l="l" t="t" r="r" b="b"/>
            <a:pathLst>
              <a:path w="594995" h="118745">
                <a:moveTo>
                  <a:pt x="0" y="118125"/>
                </a:moveTo>
                <a:lnTo>
                  <a:pt x="594915" y="118125"/>
                </a:lnTo>
                <a:lnTo>
                  <a:pt x="594915" y="0"/>
                </a:lnTo>
                <a:lnTo>
                  <a:pt x="0" y="0"/>
                </a:lnTo>
                <a:lnTo>
                  <a:pt x="0" y="118125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2955162" y="6739874"/>
            <a:ext cx="2443480" cy="118745"/>
          </a:xfrm>
          <a:custGeom>
            <a:avLst/>
            <a:gdLst/>
            <a:ahLst/>
            <a:cxnLst/>
            <a:rect l="l" t="t" r="r" b="b"/>
            <a:pathLst>
              <a:path w="2443479" h="118745">
                <a:moveTo>
                  <a:pt x="0" y="118125"/>
                </a:moveTo>
                <a:lnTo>
                  <a:pt x="2443484" y="118125"/>
                </a:lnTo>
                <a:lnTo>
                  <a:pt x="2443484" y="0"/>
                </a:lnTo>
                <a:lnTo>
                  <a:pt x="0" y="0"/>
                </a:lnTo>
                <a:lnTo>
                  <a:pt x="0" y="118125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2709611" y="6739874"/>
            <a:ext cx="199390" cy="118745"/>
          </a:xfrm>
          <a:custGeom>
            <a:avLst/>
            <a:gdLst/>
            <a:ahLst/>
            <a:cxnLst/>
            <a:rect l="l" t="t" r="r" b="b"/>
            <a:pathLst>
              <a:path w="199389" h="118745">
                <a:moveTo>
                  <a:pt x="0" y="118125"/>
                </a:moveTo>
                <a:lnTo>
                  <a:pt x="198987" y="118125"/>
                </a:lnTo>
                <a:lnTo>
                  <a:pt x="198987" y="0"/>
                </a:lnTo>
                <a:lnTo>
                  <a:pt x="0" y="0"/>
                </a:lnTo>
                <a:lnTo>
                  <a:pt x="0" y="118125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1492869" y="6739874"/>
            <a:ext cx="412115" cy="118745"/>
          </a:xfrm>
          <a:custGeom>
            <a:avLst/>
            <a:gdLst/>
            <a:ahLst/>
            <a:cxnLst/>
            <a:rect l="l" t="t" r="r" b="b"/>
            <a:pathLst>
              <a:path w="412114" h="118745">
                <a:moveTo>
                  <a:pt x="0" y="118125"/>
                </a:moveTo>
                <a:lnTo>
                  <a:pt x="411507" y="118125"/>
                </a:lnTo>
                <a:lnTo>
                  <a:pt x="411507" y="0"/>
                </a:lnTo>
                <a:lnTo>
                  <a:pt x="0" y="0"/>
                </a:lnTo>
                <a:lnTo>
                  <a:pt x="0" y="118125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242267" y="6739874"/>
            <a:ext cx="300355" cy="24765"/>
          </a:xfrm>
          <a:custGeom>
            <a:avLst/>
            <a:gdLst/>
            <a:ahLst/>
            <a:cxnLst/>
            <a:rect l="l" t="t" r="r" b="b"/>
            <a:pathLst>
              <a:path w="300355" h="24765">
                <a:moveTo>
                  <a:pt x="0" y="24422"/>
                </a:moveTo>
                <a:lnTo>
                  <a:pt x="299740" y="24422"/>
                </a:lnTo>
                <a:lnTo>
                  <a:pt x="299740" y="0"/>
                </a:lnTo>
                <a:lnTo>
                  <a:pt x="0" y="0"/>
                </a:lnTo>
                <a:lnTo>
                  <a:pt x="0" y="24422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3009341" y="4900295"/>
            <a:ext cx="555625" cy="1731645"/>
          </a:xfrm>
          <a:custGeom>
            <a:avLst/>
            <a:gdLst/>
            <a:ahLst/>
            <a:cxnLst/>
            <a:rect l="l" t="t" r="r" b="b"/>
            <a:pathLst>
              <a:path w="555625" h="1731645">
                <a:moveTo>
                  <a:pt x="555447" y="634733"/>
                </a:moveTo>
                <a:lnTo>
                  <a:pt x="535127" y="634733"/>
                </a:lnTo>
                <a:lnTo>
                  <a:pt x="535127" y="351650"/>
                </a:lnTo>
                <a:lnTo>
                  <a:pt x="432676" y="351650"/>
                </a:lnTo>
                <a:lnTo>
                  <a:pt x="432676" y="245008"/>
                </a:lnTo>
                <a:lnTo>
                  <a:pt x="378472" y="245008"/>
                </a:lnTo>
                <a:lnTo>
                  <a:pt x="378472" y="153606"/>
                </a:lnTo>
                <a:lnTo>
                  <a:pt x="359016" y="153606"/>
                </a:lnTo>
                <a:lnTo>
                  <a:pt x="359016" y="0"/>
                </a:lnTo>
                <a:lnTo>
                  <a:pt x="353923" y="0"/>
                </a:lnTo>
                <a:lnTo>
                  <a:pt x="353923" y="153606"/>
                </a:lnTo>
                <a:lnTo>
                  <a:pt x="335292" y="153606"/>
                </a:lnTo>
                <a:lnTo>
                  <a:pt x="335292" y="245008"/>
                </a:lnTo>
                <a:lnTo>
                  <a:pt x="280263" y="245008"/>
                </a:lnTo>
                <a:lnTo>
                  <a:pt x="280263" y="351650"/>
                </a:lnTo>
                <a:lnTo>
                  <a:pt x="178650" y="351650"/>
                </a:lnTo>
                <a:lnTo>
                  <a:pt x="178650" y="634733"/>
                </a:lnTo>
                <a:lnTo>
                  <a:pt x="157492" y="634733"/>
                </a:lnTo>
                <a:lnTo>
                  <a:pt x="157492" y="1147597"/>
                </a:lnTo>
                <a:lnTo>
                  <a:pt x="0" y="1147597"/>
                </a:lnTo>
                <a:lnTo>
                  <a:pt x="0" y="1731556"/>
                </a:lnTo>
                <a:lnTo>
                  <a:pt x="555447" y="1731556"/>
                </a:lnTo>
                <a:lnTo>
                  <a:pt x="555447" y="1147597"/>
                </a:lnTo>
                <a:lnTo>
                  <a:pt x="555447" y="634733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3637597" y="5859055"/>
            <a:ext cx="494665" cy="845819"/>
          </a:xfrm>
          <a:custGeom>
            <a:avLst/>
            <a:gdLst/>
            <a:ahLst/>
            <a:cxnLst/>
            <a:rect l="l" t="t" r="r" b="b"/>
            <a:pathLst>
              <a:path w="494664" h="845820">
                <a:moveTo>
                  <a:pt x="494474" y="0"/>
                </a:moveTo>
                <a:lnTo>
                  <a:pt x="0" y="0"/>
                </a:lnTo>
                <a:lnTo>
                  <a:pt x="0" y="8877"/>
                </a:lnTo>
                <a:lnTo>
                  <a:pt x="22021" y="8877"/>
                </a:lnTo>
                <a:lnTo>
                  <a:pt x="22021" y="845464"/>
                </a:lnTo>
                <a:lnTo>
                  <a:pt x="472465" y="845464"/>
                </a:lnTo>
                <a:lnTo>
                  <a:pt x="472465" y="8877"/>
                </a:lnTo>
                <a:lnTo>
                  <a:pt x="494474" y="8877"/>
                </a:lnTo>
                <a:lnTo>
                  <a:pt x="494474" y="0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1492869" y="6068011"/>
            <a:ext cx="382270" cy="696595"/>
          </a:xfrm>
          <a:custGeom>
            <a:avLst/>
            <a:gdLst/>
            <a:ahLst/>
            <a:cxnLst/>
            <a:rect l="l" t="t" r="r" b="b"/>
            <a:pathLst>
              <a:path w="382269" h="696595">
                <a:moveTo>
                  <a:pt x="0" y="696262"/>
                </a:moveTo>
                <a:lnTo>
                  <a:pt x="381864" y="696262"/>
                </a:lnTo>
                <a:lnTo>
                  <a:pt x="381864" y="0"/>
                </a:lnTo>
                <a:lnTo>
                  <a:pt x="0" y="0"/>
                </a:lnTo>
                <a:lnTo>
                  <a:pt x="0" y="696262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1020381" y="5442813"/>
            <a:ext cx="166370" cy="1200785"/>
          </a:xfrm>
          <a:custGeom>
            <a:avLst/>
            <a:gdLst/>
            <a:ahLst/>
            <a:cxnLst/>
            <a:rect l="l" t="t" r="r" b="b"/>
            <a:pathLst>
              <a:path w="166369" h="1200784">
                <a:moveTo>
                  <a:pt x="165950" y="222504"/>
                </a:moveTo>
                <a:lnTo>
                  <a:pt x="114312" y="222504"/>
                </a:lnTo>
                <a:lnTo>
                  <a:pt x="114312" y="170903"/>
                </a:lnTo>
                <a:lnTo>
                  <a:pt x="72821" y="170903"/>
                </a:lnTo>
                <a:lnTo>
                  <a:pt x="72821" y="34696"/>
                </a:lnTo>
                <a:lnTo>
                  <a:pt x="64350" y="34696"/>
                </a:lnTo>
                <a:lnTo>
                  <a:pt x="64350" y="170903"/>
                </a:lnTo>
                <a:lnTo>
                  <a:pt x="44869" y="170903"/>
                </a:lnTo>
                <a:lnTo>
                  <a:pt x="44869" y="0"/>
                </a:lnTo>
                <a:lnTo>
                  <a:pt x="36410" y="0"/>
                </a:lnTo>
                <a:lnTo>
                  <a:pt x="36410" y="170903"/>
                </a:lnTo>
                <a:lnTo>
                  <a:pt x="12700" y="170903"/>
                </a:lnTo>
                <a:lnTo>
                  <a:pt x="12700" y="222504"/>
                </a:lnTo>
                <a:lnTo>
                  <a:pt x="0" y="222504"/>
                </a:lnTo>
                <a:lnTo>
                  <a:pt x="0" y="1056665"/>
                </a:lnTo>
                <a:lnTo>
                  <a:pt x="2552" y="1056665"/>
                </a:lnTo>
                <a:lnTo>
                  <a:pt x="2552" y="1200505"/>
                </a:lnTo>
                <a:lnTo>
                  <a:pt x="107543" y="1200505"/>
                </a:lnTo>
                <a:lnTo>
                  <a:pt x="107543" y="1056665"/>
                </a:lnTo>
                <a:lnTo>
                  <a:pt x="165950" y="1056665"/>
                </a:lnTo>
                <a:lnTo>
                  <a:pt x="165950" y="222504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1492869" y="6192375"/>
            <a:ext cx="136525" cy="572135"/>
          </a:xfrm>
          <a:custGeom>
            <a:avLst/>
            <a:gdLst/>
            <a:ahLst/>
            <a:cxnLst/>
            <a:rect l="l" t="t" r="r" b="b"/>
            <a:pathLst>
              <a:path w="136525" h="572134">
                <a:moveTo>
                  <a:pt x="0" y="571902"/>
                </a:moveTo>
                <a:lnTo>
                  <a:pt x="136312" y="571902"/>
                </a:lnTo>
                <a:lnTo>
                  <a:pt x="136312" y="0"/>
                </a:lnTo>
                <a:lnTo>
                  <a:pt x="0" y="0"/>
                </a:lnTo>
                <a:lnTo>
                  <a:pt x="0" y="571902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1848459" y="5546877"/>
            <a:ext cx="681355" cy="1217930"/>
          </a:xfrm>
          <a:custGeom>
            <a:avLst/>
            <a:gdLst/>
            <a:ahLst/>
            <a:cxnLst/>
            <a:rect l="l" t="t" r="r" b="b"/>
            <a:pathLst>
              <a:path w="681355" h="1217929">
                <a:moveTo>
                  <a:pt x="680783" y="65138"/>
                </a:moveTo>
                <a:lnTo>
                  <a:pt x="639305" y="65138"/>
                </a:lnTo>
                <a:lnTo>
                  <a:pt x="639305" y="40614"/>
                </a:lnTo>
                <a:lnTo>
                  <a:pt x="586803" y="40614"/>
                </a:lnTo>
                <a:lnTo>
                  <a:pt x="586803" y="0"/>
                </a:lnTo>
                <a:lnTo>
                  <a:pt x="151574" y="0"/>
                </a:lnTo>
                <a:lnTo>
                  <a:pt x="151574" y="40614"/>
                </a:lnTo>
                <a:lnTo>
                  <a:pt x="98234" y="40614"/>
                </a:lnTo>
                <a:lnTo>
                  <a:pt x="98234" y="65138"/>
                </a:lnTo>
                <a:lnTo>
                  <a:pt x="55892" y="65138"/>
                </a:lnTo>
                <a:lnTo>
                  <a:pt x="55892" y="78676"/>
                </a:lnTo>
                <a:lnTo>
                  <a:pt x="98234" y="78676"/>
                </a:lnTo>
                <a:lnTo>
                  <a:pt x="98234" y="622668"/>
                </a:lnTo>
                <a:lnTo>
                  <a:pt x="0" y="622668"/>
                </a:lnTo>
                <a:lnTo>
                  <a:pt x="0" y="1217409"/>
                </a:lnTo>
                <a:lnTo>
                  <a:pt x="98234" y="1217409"/>
                </a:lnTo>
                <a:lnTo>
                  <a:pt x="254863" y="1217409"/>
                </a:lnTo>
                <a:lnTo>
                  <a:pt x="639305" y="1217409"/>
                </a:lnTo>
                <a:lnTo>
                  <a:pt x="639305" y="78676"/>
                </a:lnTo>
                <a:lnTo>
                  <a:pt x="680783" y="78676"/>
                </a:lnTo>
                <a:lnTo>
                  <a:pt x="680783" y="65138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22098" y="5867514"/>
            <a:ext cx="692785" cy="897255"/>
          </a:xfrm>
          <a:custGeom>
            <a:avLst/>
            <a:gdLst/>
            <a:ahLst/>
            <a:cxnLst/>
            <a:rect l="l" t="t" r="r" b="b"/>
            <a:pathLst>
              <a:path w="692785" h="897254">
                <a:moveTo>
                  <a:pt x="692619" y="82067"/>
                </a:moveTo>
                <a:lnTo>
                  <a:pt x="593559" y="82067"/>
                </a:lnTo>
                <a:lnTo>
                  <a:pt x="593559" y="0"/>
                </a:lnTo>
                <a:lnTo>
                  <a:pt x="546138" y="0"/>
                </a:lnTo>
                <a:lnTo>
                  <a:pt x="546138" y="82067"/>
                </a:lnTo>
                <a:lnTo>
                  <a:pt x="503796" y="82067"/>
                </a:lnTo>
                <a:lnTo>
                  <a:pt x="503796" y="0"/>
                </a:lnTo>
                <a:lnTo>
                  <a:pt x="460616" y="0"/>
                </a:lnTo>
                <a:lnTo>
                  <a:pt x="460616" y="82067"/>
                </a:lnTo>
                <a:lnTo>
                  <a:pt x="376783" y="82067"/>
                </a:lnTo>
                <a:lnTo>
                  <a:pt x="376783" y="0"/>
                </a:lnTo>
                <a:lnTo>
                  <a:pt x="120230" y="0"/>
                </a:lnTo>
                <a:lnTo>
                  <a:pt x="120230" y="82067"/>
                </a:lnTo>
                <a:lnTo>
                  <a:pt x="60121" y="82067"/>
                </a:lnTo>
                <a:lnTo>
                  <a:pt x="60121" y="112522"/>
                </a:lnTo>
                <a:lnTo>
                  <a:pt x="94830" y="112522"/>
                </a:lnTo>
                <a:lnTo>
                  <a:pt x="94830" y="280035"/>
                </a:lnTo>
                <a:lnTo>
                  <a:pt x="0" y="280035"/>
                </a:lnTo>
                <a:lnTo>
                  <a:pt x="0" y="896772"/>
                </a:lnTo>
                <a:lnTo>
                  <a:pt x="94830" y="896772"/>
                </a:lnTo>
                <a:lnTo>
                  <a:pt x="292963" y="896772"/>
                </a:lnTo>
                <a:lnTo>
                  <a:pt x="678218" y="896772"/>
                </a:lnTo>
                <a:lnTo>
                  <a:pt x="678218" y="112522"/>
                </a:lnTo>
                <a:lnTo>
                  <a:pt x="692619" y="112522"/>
                </a:lnTo>
                <a:lnTo>
                  <a:pt x="692619" y="82067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2955162" y="6499478"/>
            <a:ext cx="86995" cy="265430"/>
          </a:xfrm>
          <a:custGeom>
            <a:avLst/>
            <a:gdLst/>
            <a:ahLst/>
            <a:cxnLst/>
            <a:rect l="l" t="t" r="r" b="b"/>
            <a:pathLst>
              <a:path w="86994" h="265429">
                <a:moveTo>
                  <a:pt x="0" y="264801"/>
                </a:moveTo>
                <a:lnTo>
                  <a:pt x="86377" y="264801"/>
                </a:lnTo>
                <a:lnTo>
                  <a:pt x="86377" y="0"/>
                </a:lnTo>
                <a:lnTo>
                  <a:pt x="0" y="0"/>
                </a:lnTo>
                <a:lnTo>
                  <a:pt x="0" y="264801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3088103" y="6499478"/>
            <a:ext cx="86360" cy="265430"/>
          </a:xfrm>
          <a:custGeom>
            <a:avLst/>
            <a:gdLst/>
            <a:ahLst/>
            <a:cxnLst/>
            <a:rect l="l" t="t" r="r" b="b"/>
            <a:pathLst>
              <a:path w="86360" h="265429">
                <a:moveTo>
                  <a:pt x="0" y="264801"/>
                </a:moveTo>
                <a:lnTo>
                  <a:pt x="86352" y="264801"/>
                </a:lnTo>
                <a:lnTo>
                  <a:pt x="86352" y="0"/>
                </a:lnTo>
                <a:lnTo>
                  <a:pt x="0" y="0"/>
                </a:lnTo>
                <a:lnTo>
                  <a:pt x="0" y="264801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3221019" y="6499478"/>
            <a:ext cx="196215" cy="265430"/>
          </a:xfrm>
          <a:custGeom>
            <a:avLst/>
            <a:gdLst/>
            <a:ahLst/>
            <a:cxnLst/>
            <a:rect l="l" t="t" r="r" b="b"/>
            <a:pathLst>
              <a:path w="196214" h="265429">
                <a:moveTo>
                  <a:pt x="0" y="264801"/>
                </a:moveTo>
                <a:lnTo>
                  <a:pt x="195615" y="264801"/>
                </a:lnTo>
                <a:lnTo>
                  <a:pt x="195615" y="0"/>
                </a:lnTo>
                <a:lnTo>
                  <a:pt x="0" y="0"/>
                </a:lnTo>
                <a:lnTo>
                  <a:pt x="0" y="264801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2709611" y="6499478"/>
            <a:ext cx="199390" cy="265430"/>
          </a:xfrm>
          <a:custGeom>
            <a:avLst/>
            <a:gdLst/>
            <a:ahLst/>
            <a:cxnLst/>
            <a:rect l="l" t="t" r="r" b="b"/>
            <a:pathLst>
              <a:path w="199389" h="265429">
                <a:moveTo>
                  <a:pt x="0" y="264801"/>
                </a:moveTo>
                <a:lnTo>
                  <a:pt x="198987" y="264801"/>
                </a:lnTo>
                <a:lnTo>
                  <a:pt x="198987" y="0"/>
                </a:lnTo>
                <a:lnTo>
                  <a:pt x="0" y="0"/>
                </a:lnTo>
                <a:lnTo>
                  <a:pt x="0" y="264801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2434410" y="6499478"/>
            <a:ext cx="32384" cy="265430"/>
          </a:xfrm>
          <a:custGeom>
            <a:avLst/>
            <a:gdLst/>
            <a:ahLst/>
            <a:cxnLst/>
            <a:rect l="l" t="t" r="r" b="b"/>
            <a:pathLst>
              <a:path w="32385" h="265429">
                <a:moveTo>
                  <a:pt x="0" y="264801"/>
                </a:moveTo>
                <a:lnTo>
                  <a:pt x="32195" y="264801"/>
                </a:lnTo>
                <a:lnTo>
                  <a:pt x="32195" y="0"/>
                </a:lnTo>
                <a:lnTo>
                  <a:pt x="0" y="0"/>
                </a:lnTo>
                <a:lnTo>
                  <a:pt x="0" y="264801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3805263" y="5214404"/>
            <a:ext cx="1593850" cy="1550035"/>
          </a:xfrm>
          <a:custGeom>
            <a:avLst/>
            <a:gdLst/>
            <a:ahLst/>
            <a:cxnLst/>
            <a:rect l="l" t="t" r="r" b="b"/>
            <a:pathLst>
              <a:path w="1593850" h="1550034">
                <a:moveTo>
                  <a:pt x="408114" y="546100"/>
                </a:moveTo>
                <a:lnTo>
                  <a:pt x="404799" y="533400"/>
                </a:lnTo>
                <a:lnTo>
                  <a:pt x="396887" y="520700"/>
                </a:lnTo>
                <a:lnTo>
                  <a:pt x="385483" y="520700"/>
                </a:lnTo>
                <a:lnTo>
                  <a:pt x="371716" y="508000"/>
                </a:lnTo>
                <a:lnTo>
                  <a:pt x="357441" y="520700"/>
                </a:lnTo>
                <a:lnTo>
                  <a:pt x="345871" y="520700"/>
                </a:lnTo>
                <a:lnTo>
                  <a:pt x="338112" y="533400"/>
                </a:lnTo>
                <a:lnTo>
                  <a:pt x="335280" y="546100"/>
                </a:lnTo>
                <a:lnTo>
                  <a:pt x="338099" y="558711"/>
                </a:lnTo>
                <a:lnTo>
                  <a:pt x="345871" y="571500"/>
                </a:lnTo>
                <a:lnTo>
                  <a:pt x="357441" y="584200"/>
                </a:lnTo>
                <a:lnTo>
                  <a:pt x="385368" y="584200"/>
                </a:lnTo>
                <a:lnTo>
                  <a:pt x="396570" y="571500"/>
                </a:lnTo>
                <a:lnTo>
                  <a:pt x="404444" y="571500"/>
                </a:lnTo>
                <a:lnTo>
                  <a:pt x="408114" y="546100"/>
                </a:lnTo>
                <a:close/>
              </a:path>
              <a:path w="1593850" h="1550034">
                <a:moveTo>
                  <a:pt x="777290" y="850900"/>
                </a:moveTo>
                <a:lnTo>
                  <a:pt x="769772" y="838200"/>
                </a:lnTo>
                <a:lnTo>
                  <a:pt x="758304" y="838200"/>
                </a:lnTo>
                <a:lnTo>
                  <a:pt x="766165" y="850900"/>
                </a:lnTo>
                <a:lnTo>
                  <a:pt x="777290" y="850900"/>
                </a:lnTo>
                <a:close/>
              </a:path>
              <a:path w="1593850" h="1550034">
                <a:moveTo>
                  <a:pt x="1468208" y="584200"/>
                </a:moveTo>
                <a:lnTo>
                  <a:pt x="1465503" y="571500"/>
                </a:lnTo>
                <a:lnTo>
                  <a:pt x="1457972" y="558711"/>
                </a:lnTo>
                <a:lnTo>
                  <a:pt x="1446771" y="546100"/>
                </a:lnTo>
                <a:lnTo>
                  <a:pt x="1418971" y="546100"/>
                </a:lnTo>
                <a:lnTo>
                  <a:pt x="1407845" y="558711"/>
                </a:lnTo>
                <a:lnTo>
                  <a:pt x="1399895" y="571500"/>
                </a:lnTo>
                <a:lnTo>
                  <a:pt x="1396238" y="584200"/>
                </a:lnTo>
                <a:lnTo>
                  <a:pt x="1395399" y="584200"/>
                </a:lnTo>
                <a:lnTo>
                  <a:pt x="1398701" y="596900"/>
                </a:lnTo>
                <a:lnTo>
                  <a:pt x="1406601" y="609600"/>
                </a:lnTo>
                <a:lnTo>
                  <a:pt x="1418005" y="622300"/>
                </a:lnTo>
                <a:lnTo>
                  <a:pt x="1446060" y="622300"/>
                </a:lnTo>
                <a:lnTo>
                  <a:pt x="1457629" y="609600"/>
                </a:lnTo>
                <a:lnTo>
                  <a:pt x="1465376" y="596900"/>
                </a:lnTo>
                <a:lnTo>
                  <a:pt x="1468208" y="584200"/>
                </a:lnTo>
                <a:close/>
              </a:path>
              <a:path w="1593850" h="1550034">
                <a:moveTo>
                  <a:pt x="1593380" y="1285074"/>
                </a:moveTo>
                <a:lnTo>
                  <a:pt x="1307820" y="1285074"/>
                </a:lnTo>
                <a:lnTo>
                  <a:pt x="1297686" y="1266444"/>
                </a:lnTo>
                <a:lnTo>
                  <a:pt x="1297686" y="1285074"/>
                </a:lnTo>
                <a:lnTo>
                  <a:pt x="507492" y="1285074"/>
                </a:lnTo>
                <a:lnTo>
                  <a:pt x="684987" y="965200"/>
                </a:lnTo>
                <a:lnTo>
                  <a:pt x="695794" y="965200"/>
                </a:lnTo>
                <a:lnTo>
                  <a:pt x="706691" y="977900"/>
                </a:lnTo>
                <a:lnTo>
                  <a:pt x="729030" y="977900"/>
                </a:lnTo>
                <a:lnTo>
                  <a:pt x="713778" y="1016000"/>
                </a:lnTo>
                <a:lnTo>
                  <a:pt x="688505" y="1016000"/>
                </a:lnTo>
                <a:lnTo>
                  <a:pt x="676935" y="1028700"/>
                </a:lnTo>
                <a:lnTo>
                  <a:pt x="669188" y="1041400"/>
                </a:lnTo>
                <a:lnTo>
                  <a:pt x="666356" y="1054100"/>
                </a:lnTo>
                <a:lnTo>
                  <a:pt x="669188" y="1066800"/>
                </a:lnTo>
                <a:lnTo>
                  <a:pt x="676935" y="1079500"/>
                </a:lnTo>
                <a:lnTo>
                  <a:pt x="688505" y="1092200"/>
                </a:lnTo>
                <a:lnTo>
                  <a:pt x="717029" y="1092200"/>
                </a:lnTo>
                <a:lnTo>
                  <a:pt x="728599" y="1079500"/>
                </a:lnTo>
                <a:lnTo>
                  <a:pt x="736358" y="1066800"/>
                </a:lnTo>
                <a:lnTo>
                  <a:pt x="739190" y="1054100"/>
                </a:lnTo>
                <a:lnTo>
                  <a:pt x="737527" y="1041400"/>
                </a:lnTo>
                <a:lnTo>
                  <a:pt x="732942" y="1028700"/>
                </a:lnTo>
                <a:lnTo>
                  <a:pt x="725970" y="1028700"/>
                </a:lnTo>
                <a:lnTo>
                  <a:pt x="717169" y="1016000"/>
                </a:lnTo>
                <a:lnTo>
                  <a:pt x="732409" y="977900"/>
                </a:lnTo>
                <a:lnTo>
                  <a:pt x="769213" y="990600"/>
                </a:lnTo>
                <a:lnTo>
                  <a:pt x="845997" y="1016000"/>
                </a:lnTo>
                <a:lnTo>
                  <a:pt x="885659" y="1016000"/>
                </a:lnTo>
                <a:lnTo>
                  <a:pt x="884821" y="1054100"/>
                </a:lnTo>
                <a:lnTo>
                  <a:pt x="871042" y="1054100"/>
                </a:lnTo>
                <a:lnTo>
                  <a:pt x="859726" y="1066800"/>
                </a:lnTo>
                <a:lnTo>
                  <a:pt x="852068" y="1079500"/>
                </a:lnTo>
                <a:lnTo>
                  <a:pt x="849249" y="1092200"/>
                </a:lnTo>
                <a:lnTo>
                  <a:pt x="852081" y="1104900"/>
                </a:lnTo>
                <a:lnTo>
                  <a:pt x="859828" y="1117600"/>
                </a:lnTo>
                <a:lnTo>
                  <a:pt x="871397" y="1117600"/>
                </a:lnTo>
                <a:lnTo>
                  <a:pt x="885659" y="1130300"/>
                </a:lnTo>
                <a:lnTo>
                  <a:pt x="899922" y="1117600"/>
                </a:lnTo>
                <a:lnTo>
                  <a:pt x="911491" y="1117600"/>
                </a:lnTo>
                <a:lnTo>
                  <a:pt x="919251" y="1104900"/>
                </a:lnTo>
                <a:lnTo>
                  <a:pt x="922083" y="1092200"/>
                </a:lnTo>
                <a:lnTo>
                  <a:pt x="919543" y="1079500"/>
                </a:lnTo>
                <a:lnTo>
                  <a:pt x="912545" y="1066800"/>
                </a:lnTo>
                <a:lnTo>
                  <a:pt x="902068" y="1054100"/>
                </a:lnTo>
                <a:lnTo>
                  <a:pt x="889038" y="1054100"/>
                </a:lnTo>
                <a:lnTo>
                  <a:pt x="889901" y="1016000"/>
                </a:lnTo>
                <a:lnTo>
                  <a:pt x="940511" y="1016000"/>
                </a:lnTo>
                <a:lnTo>
                  <a:pt x="977950" y="1003300"/>
                </a:lnTo>
                <a:lnTo>
                  <a:pt x="1014755" y="1003300"/>
                </a:lnTo>
                <a:lnTo>
                  <a:pt x="1050772" y="990600"/>
                </a:lnTo>
                <a:lnTo>
                  <a:pt x="1064323" y="1028700"/>
                </a:lnTo>
                <a:lnTo>
                  <a:pt x="1055649" y="1028700"/>
                </a:lnTo>
                <a:lnTo>
                  <a:pt x="1048969" y="1041400"/>
                </a:lnTo>
                <a:lnTo>
                  <a:pt x="1044663" y="1054100"/>
                </a:lnTo>
                <a:lnTo>
                  <a:pt x="1043139" y="1066800"/>
                </a:lnTo>
                <a:lnTo>
                  <a:pt x="1045972" y="1079500"/>
                </a:lnTo>
                <a:lnTo>
                  <a:pt x="1053731" y="1092200"/>
                </a:lnTo>
                <a:lnTo>
                  <a:pt x="1105395" y="1092200"/>
                </a:lnTo>
                <a:lnTo>
                  <a:pt x="1113142" y="1079500"/>
                </a:lnTo>
                <a:lnTo>
                  <a:pt x="1115974" y="1066800"/>
                </a:lnTo>
                <a:lnTo>
                  <a:pt x="1113142" y="1041400"/>
                </a:lnTo>
                <a:lnTo>
                  <a:pt x="1105395" y="1041400"/>
                </a:lnTo>
                <a:lnTo>
                  <a:pt x="1093825" y="1028700"/>
                </a:lnTo>
                <a:lnTo>
                  <a:pt x="1067714" y="1028700"/>
                </a:lnTo>
                <a:lnTo>
                  <a:pt x="1055001" y="990600"/>
                </a:lnTo>
                <a:lnTo>
                  <a:pt x="1071981" y="977900"/>
                </a:lnTo>
                <a:lnTo>
                  <a:pt x="1088567" y="977900"/>
                </a:lnTo>
                <a:lnTo>
                  <a:pt x="1104671" y="965200"/>
                </a:lnTo>
                <a:lnTo>
                  <a:pt x="1120216" y="965200"/>
                </a:lnTo>
                <a:lnTo>
                  <a:pt x="1297686" y="1285074"/>
                </a:lnTo>
                <a:lnTo>
                  <a:pt x="1297686" y="1266444"/>
                </a:lnTo>
                <a:lnTo>
                  <a:pt x="1126985" y="952500"/>
                </a:lnTo>
                <a:lnTo>
                  <a:pt x="1148753" y="939800"/>
                </a:lnTo>
                <a:lnTo>
                  <a:pt x="1169644" y="927100"/>
                </a:lnTo>
                <a:lnTo>
                  <a:pt x="1189736" y="914400"/>
                </a:lnTo>
                <a:lnTo>
                  <a:pt x="1209116" y="901700"/>
                </a:lnTo>
                <a:lnTo>
                  <a:pt x="1244663" y="939800"/>
                </a:lnTo>
                <a:lnTo>
                  <a:pt x="1239469" y="939800"/>
                </a:lnTo>
                <a:lnTo>
                  <a:pt x="1235468" y="952500"/>
                </a:lnTo>
                <a:lnTo>
                  <a:pt x="1232890" y="952500"/>
                </a:lnTo>
                <a:lnTo>
                  <a:pt x="1231976" y="965200"/>
                </a:lnTo>
                <a:lnTo>
                  <a:pt x="1234808" y="977900"/>
                </a:lnTo>
                <a:lnTo>
                  <a:pt x="1242555" y="990600"/>
                </a:lnTo>
                <a:lnTo>
                  <a:pt x="1254112" y="990600"/>
                </a:lnTo>
                <a:lnTo>
                  <a:pt x="1268374" y="1003300"/>
                </a:lnTo>
                <a:lnTo>
                  <a:pt x="1282636" y="990600"/>
                </a:lnTo>
                <a:lnTo>
                  <a:pt x="1294206" y="990600"/>
                </a:lnTo>
                <a:lnTo>
                  <a:pt x="1301965" y="977900"/>
                </a:lnTo>
                <a:lnTo>
                  <a:pt x="1304798" y="965200"/>
                </a:lnTo>
                <a:lnTo>
                  <a:pt x="1301965" y="952500"/>
                </a:lnTo>
                <a:lnTo>
                  <a:pt x="1294206" y="939800"/>
                </a:lnTo>
                <a:lnTo>
                  <a:pt x="1282636" y="927100"/>
                </a:lnTo>
                <a:lnTo>
                  <a:pt x="1247216" y="927100"/>
                </a:lnTo>
                <a:lnTo>
                  <a:pt x="1222946" y="901700"/>
                </a:lnTo>
                <a:lnTo>
                  <a:pt x="1210818" y="889000"/>
                </a:lnTo>
                <a:lnTo>
                  <a:pt x="1220114" y="889000"/>
                </a:lnTo>
                <a:lnTo>
                  <a:pt x="1247114" y="850900"/>
                </a:lnTo>
                <a:lnTo>
                  <a:pt x="1271028" y="825500"/>
                </a:lnTo>
                <a:lnTo>
                  <a:pt x="1291920" y="787400"/>
                </a:lnTo>
                <a:lnTo>
                  <a:pt x="1309878" y="762000"/>
                </a:lnTo>
                <a:lnTo>
                  <a:pt x="1349667" y="774700"/>
                </a:lnTo>
                <a:lnTo>
                  <a:pt x="1348816" y="774700"/>
                </a:lnTo>
                <a:lnTo>
                  <a:pt x="1348816" y="787400"/>
                </a:lnTo>
                <a:lnTo>
                  <a:pt x="1351648" y="800100"/>
                </a:lnTo>
                <a:lnTo>
                  <a:pt x="1359408" y="812800"/>
                </a:lnTo>
                <a:lnTo>
                  <a:pt x="1370977" y="825500"/>
                </a:lnTo>
                <a:lnTo>
                  <a:pt x="1399489" y="825500"/>
                </a:lnTo>
                <a:lnTo>
                  <a:pt x="1411046" y="812800"/>
                </a:lnTo>
                <a:lnTo>
                  <a:pt x="1418805" y="800100"/>
                </a:lnTo>
                <a:lnTo>
                  <a:pt x="1421638" y="787400"/>
                </a:lnTo>
                <a:lnTo>
                  <a:pt x="1418805" y="774700"/>
                </a:lnTo>
                <a:lnTo>
                  <a:pt x="1411046" y="762000"/>
                </a:lnTo>
                <a:lnTo>
                  <a:pt x="1399489" y="749300"/>
                </a:lnTo>
                <a:lnTo>
                  <a:pt x="1373873" y="749300"/>
                </a:lnTo>
                <a:lnTo>
                  <a:pt x="1364170" y="762000"/>
                </a:lnTo>
                <a:lnTo>
                  <a:pt x="1356537" y="762000"/>
                </a:lnTo>
                <a:lnTo>
                  <a:pt x="1351368" y="774700"/>
                </a:lnTo>
                <a:lnTo>
                  <a:pt x="1312405" y="762000"/>
                </a:lnTo>
                <a:lnTo>
                  <a:pt x="1316494" y="749300"/>
                </a:lnTo>
                <a:lnTo>
                  <a:pt x="1328750" y="711200"/>
                </a:lnTo>
                <a:lnTo>
                  <a:pt x="1340878" y="673100"/>
                </a:lnTo>
                <a:lnTo>
                  <a:pt x="1348714" y="635000"/>
                </a:lnTo>
                <a:lnTo>
                  <a:pt x="1352194" y="584200"/>
                </a:lnTo>
                <a:lnTo>
                  <a:pt x="1353058" y="584200"/>
                </a:lnTo>
                <a:lnTo>
                  <a:pt x="1353058" y="571500"/>
                </a:lnTo>
                <a:lnTo>
                  <a:pt x="1351330" y="520700"/>
                </a:lnTo>
                <a:lnTo>
                  <a:pt x="1346174" y="482600"/>
                </a:lnTo>
                <a:lnTo>
                  <a:pt x="1341208" y="460311"/>
                </a:lnTo>
                <a:lnTo>
                  <a:pt x="1341208" y="571500"/>
                </a:lnTo>
                <a:lnTo>
                  <a:pt x="1341208" y="584200"/>
                </a:lnTo>
                <a:lnTo>
                  <a:pt x="1337741" y="622300"/>
                </a:lnTo>
                <a:lnTo>
                  <a:pt x="1329982" y="673100"/>
                </a:lnTo>
                <a:lnTo>
                  <a:pt x="1318094" y="711200"/>
                </a:lnTo>
                <a:lnTo>
                  <a:pt x="1302245" y="749300"/>
                </a:lnTo>
                <a:lnTo>
                  <a:pt x="1301419" y="748944"/>
                </a:lnTo>
                <a:lnTo>
                  <a:pt x="1301419" y="749300"/>
                </a:lnTo>
                <a:lnTo>
                  <a:pt x="1283487" y="787400"/>
                </a:lnTo>
                <a:lnTo>
                  <a:pt x="1262773" y="812800"/>
                </a:lnTo>
                <a:lnTo>
                  <a:pt x="1239367" y="850900"/>
                </a:lnTo>
                <a:lnTo>
                  <a:pt x="1213345" y="876300"/>
                </a:lnTo>
                <a:lnTo>
                  <a:pt x="1204874" y="889000"/>
                </a:lnTo>
                <a:lnTo>
                  <a:pt x="1201483" y="885012"/>
                </a:lnTo>
                <a:lnTo>
                  <a:pt x="1201483" y="889000"/>
                </a:lnTo>
                <a:lnTo>
                  <a:pt x="1182611" y="901700"/>
                </a:lnTo>
                <a:lnTo>
                  <a:pt x="1162862" y="914400"/>
                </a:lnTo>
                <a:lnTo>
                  <a:pt x="1142314" y="939800"/>
                </a:lnTo>
                <a:lnTo>
                  <a:pt x="1121054" y="952500"/>
                </a:lnTo>
                <a:lnTo>
                  <a:pt x="1114272" y="939609"/>
                </a:lnTo>
                <a:lnTo>
                  <a:pt x="1114272" y="952500"/>
                </a:lnTo>
                <a:lnTo>
                  <a:pt x="1098880" y="965200"/>
                </a:lnTo>
                <a:lnTo>
                  <a:pt x="1083157" y="965200"/>
                </a:lnTo>
                <a:lnTo>
                  <a:pt x="1067130" y="977900"/>
                </a:lnTo>
                <a:lnTo>
                  <a:pt x="1050772" y="977900"/>
                </a:lnTo>
                <a:lnTo>
                  <a:pt x="1046530" y="966457"/>
                </a:lnTo>
                <a:lnTo>
                  <a:pt x="1046530" y="977900"/>
                </a:lnTo>
                <a:lnTo>
                  <a:pt x="976147" y="1003300"/>
                </a:lnTo>
                <a:lnTo>
                  <a:pt x="890739" y="1003300"/>
                </a:lnTo>
                <a:lnTo>
                  <a:pt x="894118" y="876300"/>
                </a:lnTo>
                <a:lnTo>
                  <a:pt x="894981" y="876300"/>
                </a:lnTo>
                <a:lnTo>
                  <a:pt x="904290" y="596900"/>
                </a:lnTo>
                <a:lnTo>
                  <a:pt x="907669" y="596900"/>
                </a:lnTo>
                <a:lnTo>
                  <a:pt x="909370" y="584200"/>
                </a:lnTo>
                <a:lnTo>
                  <a:pt x="1003350" y="850900"/>
                </a:lnTo>
                <a:lnTo>
                  <a:pt x="978916" y="863600"/>
                </a:lnTo>
                <a:lnTo>
                  <a:pt x="953935" y="863600"/>
                </a:lnTo>
                <a:lnTo>
                  <a:pt x="928458" y="876300"/>
                </a:lnTo>
                <a:lnTo>
                  <a:pt x="954989" y="876300"/>
                </a:lnTo>
                <a:lnTo>
                  <a:pt x="980109" y="863600"/>
                </a:lnTo>
                <a:lnTo>
                  <a:pt x="1004214" y="863600"/>
                </a:lnTo>
                <a:lnTo>
                  <a:pt x="1046530" y="977900"/>
                </a:lnTo>
                <a:lnTo>
                  <a:pt x="1046530" y="966457"/>
                </a:lnTo>
                <a:lnTo>
                  <a:pt x="1008430" y="863600"/>
                </a:lnTo>
                <a:lnTo>
                  <a:pt x="1020343" y="850900"/>
                </a:lnTo>
                <a:lnTo>
                  <a:pt x="1006741" y="850900"/>
                </a:lnTo>
                <a:lnTo>
                  <a:pt x="912749" y="584200"/>
                </a:lnTo>
                <a:lnTo>
                  <a:pt x="917003" y="584200"/>
                </a:lnTo>
                <a:lnTo>
                  <a:pt x="1051610" y="838200"/>
                </a:lnTo>
                <a:lnTo>
                  <a:pt x="1040790" y="838200"/>
                </a:lnTo>
                <a:lnTo>
                  <a:pt x="1029817" y="850900"/>
                </a:lnTo>
                <a:lnTo>
                  <a:pt x="1043203" y="850900"/>
                </a:lnTo>
                <a:lnTo>
                  <a:pt x="1054163" y="838200"/>
                </a:lnTo>
                <a:lnTo>
                  <a:pt x="1114272" y="952500"/>
                </a:lnTo>
                <a:lnTo>
                  <a:pt x="1114272" y="939609"/>
                </a:lnTo>
                <a:lnTo>
                  <a:pt x="1060932" y="838200"/>
                </a:lnTo>
                <a:lnTo>
                  <a:pt x="1075232" y="825500"/>
                </a:lnTo>
                <a:lnTo>
                  <a:pt x="1088986" y="812800"/>
                </a:lnTo>
                <a:lnTo>
                  <a:pt x="1102258" y="812800"/>
                </a:lnTo>
                <a:lnTo>
                  <a:pt x="1115136" y="800100"/>
                </a:lnTo>
                <a:lnTo>
                  <a:pt x="1201483" y="889000"/>
                </a:lnTo>
                <a:lnTo>
                  <a:pt x="1201483" y="885012"/>
                </a:lnTo>
                <a:lnTo>
                  <a:pt x="1129322" y="800100"/>
                </a:lnTo>
                <a:lnTo>
                  <a:pt x="1118527" y="787400"/>
                </a:lnTo>
                <a:lnTo>
                  <a:pt x="1138504" y="774700"/>
                </a:lnTo>
                <a:lnTo>
                  <a:pt x="1156512" y="749300"/>
                </a:lnTo>
                <a:lnTo>
                  <a:pt x="1172451" y="723900"/>
                </a:lnTo>
                <a:lnTo>
                  <a:pt x="1186243" y="698500"/>
                </a:lnTo>
                <a:lnTo>
                  <a:pt x="1301419" y="749300"/>
                </a:lnTo>
                <a:lnTo>
                  <a:pt x="1301419" y="748944"/>
                </a:lnTo>
                <a:lnTo>
                  <a:pt x="1187107" y="698500"/>
                </a:lnTo>
                <a:lnTo>
                  <a:pt x="1198016" y="673100"/>
                </a:lnTo>
                <a:lnTo>
                  <a:pt x="1206461" y="635000"/>
                </a:lnTo>
                <a:lnTo>
                  <a:pt x="1212215" y="609600"/>
                </a:lnTo>
                <a:lnTo>
                  <a:pt x="1215034" y="584200"/>
                </a:lnTo>
                <a:lnTo>
                  <a:pt x="1341208" y="584200"/>
                </a:lnTo>
                <a:lnTo>
                  <a:pt x="1215034" y="571500"/>
                </a:lnTo>
                <a:lnTo>
                  <a:pt x="1213789" y="533400"/>
                </a:lnTo>
                <a:lnTo>
                  <a:pt x="1210170" y="508000"/>
                </a:lnTo>
                <a:lnTo>
                  <a:pt x="1209116" y="503428"/>
                </a:lnTo>
                <a:lnTo>
                  <a:pt x="1209116" y="584200"/>
                </a:lnTo>
                <a:lnTo>
                  <a:pt x="1206436" y="609600"/>
                </a:lnTo>
                <a:lnTo>
                  <a:pt x="1200962" y="635000"/>
                </a:lnTo>
                <a:lnTo>
                  <a:pt x="1192796" y="660400"/>
                </a:lnTo>
                <a:lnTo>
                  <a:pt x="1182027" y="698500"/>
                </a:lnTo>
                <a:lnTo>
                  <a:pt x="1179474" y="697242"/>
                </a:lnTo>
                <a:lnTo>
                  <a:pt x="1179474" y="698500"/>
                </a:lnTo>
                <a:lnTo>
                  <a:pt x="1166177" y="723900"/>
                </a:lnTo>
                <a:lnTo>
                  <a:pt x="1150581" y="749300"/>
                </a:lnTo>
                <a:lnTo>
                  <a:pt x="1132916" y="762000"/>
                </a:lnTo>
                <a:lnTo>
                  <a:pt x="1113447" y="787400"/>
                </a:lnTo>
                <a:lnTo>
                  <a:pt x="1110894" y="784618"/>
                </a:lnTo>
                <a:lnTo>
                  <a:pt x="1110894" y="787400"/>
                </a:lnTo>
                <a:lnTo>
                  <a:pt x="1098524" y="800100"/>
                </a:lnTo>
                <a:lnTo>
                  <a:pt x="1085596" y="812800"/>
                </a:lnTo>
                <a:lnTo>
                  <a:pt x="1072184" y="825500"/>
                </a:lnTo>
                <a:lnTo>
                  <a:pt x="1058379" y="825500"/>
                </a:lnTo>
                <a:lnTo>
                  <a:pt x="935634" y="609600"/>
                </a:lnTo>
                <a:lnTo>
                  <a:pt x="1110894" y="787400"/>
                </a:lnTo>
                <a:lnTo>
                  <a:pt x="1110894" y="784618"/>
                </a:lnTo>
                <a:lnTo>
                  <a:pt x="950442" y="609600"/>
                </a:lnTo>
                <a:lnTo>
                  <a:pt x="929513" y="586765"/>
                </a:lnTo>
                <a:lnTo>
                  <a:pt x="1179474" y="698500"/>
                </a:lnTo>
                <a:lnTo>
                  <a:pt x="1179474" y="697242"/>
                </a:lnTo>
                <a:lnTo>
                  <a:pt x="951128" y="584200"/>
                </a:lnTo>
                <a:lnTo>
                  <a:pt x="925474" y="571500"/>
                </a:lnTo>
                <a:lnTo>
                  <a:pt x="927163" y="571500"/>
                </a:lnTo>
                <a:lnTo>
                  <a:pt x="927163" y="558711"/>
                </a:lnTo>
                <a:lnTo>
                  <a:pt x="926515" y="558711"/>
                </a:lnTo>
                <a:lnTo>
                  <a:pt x="1190485" y="457200"/>
                </a:lnTo>
                <a:lnTo>
                  <a:pt x="1198270" y="482600"/>
                </a:lnTo>
                <a:lnTo>
                  <a:pt x="1203820" y="508000"/>
                </a:lnTo>
                <a:lnTo>
                  <a:pt x="1207147" y="546100"/>
                </a:lnTo>
                <a:lnTo>
                  <a:pt x="1208265" y="571500"/>
                </a:lnTo>
                <a:lnTo>
                  <a:pt x="927163" y="571500"/>
                </a:lnTo>
                <a:lnTo>
                  <a:pt x="1209116" y="584200"/>
                </a:lnTo>
                <a:lnTo>
                  <a:pt x="1209116" y="503428"/>
                </a:lnTo>
                <a:lnTo>
                  <a:pt x="1204315" y="482600"/>
                </a:lnTo>
                <a:lnTo>
                  <a:pt x="1196403" y="457200"/>
                </a:lnTo>
                <a:lnTo>
                  <a:pt x="1314970" y="419100"/>
                </a:lnTo>
                <a:lnTo>
                  <a:pt x="1326565" y="457200"/>
                </a:lnTo>
                <a:lnTo>
                  <a:pt x="1334744" y="495300"/>
                </a:lnTo>
                <a:lnTo>
                  <a:pt x="1339608" y="533400"/>
                </a:lnTo>
                <a:lnTo>
                  <a:pt x="1341208" y="571500"/>
                </a:lnTo>
                <a:lnTo>
                  <a:pt x="1341208" y="460311"/>
                </a:lnTo>
                <a:lnTo>
                  <a:pt x="1337691" y="444500"/>
                </a:lnTo>
                <a:lnTo>
                  <a:pt x="1329867" y="419100"/>
                </a:lnTo>
                <a:lnTo>
                  <a:pt x="1325956" y="406400"/>
                </a:lnTo>
                <a:lnTo>
                  <a:pt x="1361528" y="393700"/>
                </a:lnTo>
                <a:lnTo>
                  <a:pt x="1367167" y="406400"/>
                </a:lnTo>
                <a:lnTo>
                  <a:pt x="1374965" y="419100"/>
                </a:lnTo>
                <a:lnTo>
                  <a:pt x="1409649" y="419100"/>
                </a:lnTo>
                <a:lnTo>
                  <a:pt x="1421218" y="406400"/>
                </a:lnTo>
                <a:lnTo>
                  <a:pt x="1428965" y="393700"/>
                </a:lnTo>
                <a:lnTo>
                  <a:pt x="1431798" y="381000"/>
                </a:lnTo>
                <a:lnTo>
                  <a:pt x="1428965" y="368300"/>
                </a:lnTo>
                <a:lnTo>
                  <a:pt x="1421218" y="355600"/>
                </a:lnTo>
                <a:lnTo>
                  <a:pt x="1409649" y="355600"/>
                </a:lnTo>
                <a:lnTo>
                  <a:pt x="1395399" y="342900"/>
                </a:lnTo>
                <a:lnTo>
                  <a:pt x="1381137" y="355600"/>
                </a:lnTo>
                <a:lnTo>
                  <a:pt x="1369568" y="355600"/>
                </a:lnTo>
                <a:lnTo>
                  <a:pt x="1361808" y="368300"/>
                </a:lnTo>
                <a:lnTo>
                  <a:pt x="1358976" y="381000"/>
                </a:lnTo>
                <a:lnTo>
                  <a:pt x="1358976" y="393700"/>
                </a:lnTo>
                <a:lnTo>
                  <a:pt x="1360665" y="393700"/>
                </a:lnTo>
                <a:lnTo>
                  <a:pt x="1325105" y="406400"/>
                </a:lnTo>
                <a:lnTo>
                  <a:pt x="1314107" y="382143"/>
                </a:lnTo>
                <a:lnTo>
                  <a:pt x="1314107" y="419100"/>
                </a:lnTo>
                <a:lnTo>
                  <a:pt x="1195578" y="457200"/>
                </a:lnTo>
                <a:lnTo>
                  <a:pt x="1189634" y="444842"/>
                </a:lnTo>
                <a:lnTo>
                  <a:pt x="1189634" y="457200"/>
                </a:lnTo>
                <a:lnTo>
                  <a:pt x="925690" y="558711"/>
                </a:lnTo>
                <a:lnTo>
                  <a:pt x="923759" y="558711"/>
                </a:lnTo>
                <a:lnTo>
                  <a:pt x="922083" y="546100"/>
                </a:lnTo>
                <a:lnTo>
                  <a:pt x="1127823" y="355600"/>
                </a:lnTo>
                <a:lnTo>
                  <a:pt x="1147013" y="381000"/>
                </a:lnTo>
                <a:lnTo>
                  <a:pt x="1163815" y="406400"/>
                </a:lnTo>
                <a:lnTo>
                  <a:pt x="1178064" y="431800"/>
                </a:lnTo>
                <a:lnTo>
                  <a:pt x="1189634" y="457200"/>
                </a:lnTo>
                <a:lnTo>
                  <a:pt x="1189634" y="444842"/>
                </a:lnTo>
                <a:lnTo>
                  <a:pt x="1183373" y="431800"/>
                </a:lnTo>
                <a:lnTo>
                  <a:pt x="1168565" y="406400"/>
                </a:lnTo>
                <a:lnTo>
                  <a:pt x="1151382" y="381000"/>
                </a:lnTo>
                <a:lnTo>
                  <a:pt x="1132052" y="355600"/>
                </a:lnTo>
                <a:lnTo>
                  <a:pt x="1224343" y="266700"/>
                </a:lnTo>
                <a:lnTo>
                  <a:pt x="1252308" y="304800"/>
                </a:lnTo>
                <a:lnTo>
                  <a:pt x="1276527" y="342900"/>
                </a:lnTo>
                <a:lnTo>
                  <a:pt x="1297101" y="368300"/>
                </a:lnTo>
                <a:lnTo>
                  <a:pt x="1314107" y="419100"/>
                </a:lnTo>
                <a:lnTo>
                  <a:pt x="1314107" y="382143"/>
                </a:lnTo>
                <a:lnTo>
                  <a:pt x="1307833" y="368300"/>
                </a:lnTo>
                <a:lnTo>
                  <a:pt x="1286586" y="330200"/>
                </a:lnTo>
                <a:lnTo>
                  <a:pt x="1261529" y="292100"/>
                </a:lnTo>
                <a:lnTo>
                  <a:pt x="1242377" y="266700"/>
                </a:lnTo>
                <a:lnTo>
                  <a:pt x="1232814" y="254000"/>
                </a:lnTo>
                <a:lnTo>
                  <a:pt x="1260767" y="228600"/>
                </a:lnTo>
                <a:lnTo>
                  <a:pt x="1266164" y="241300"/>
                </a:lnTo>
                <a:lnTo>
                  <a:pt x="1300429" y="241300"/>
                </a:lnTo>
                <a:lnTo>
                  <a:pt x="1311998" y="228600"/>
                </a:lnTo>
                <a:lnTo>
                  <a:pt x="1319745" y="215900"/>
                </a:lnTo>
                <a:lnTo>
                  <a:pt x="1322578" y="203200"/>
                </a:lnTo>
                <a:lnTo>
                  <a:pt x="1319745" y="190500"/>
                </a:lnTo>
                <a:lnTo>
                  <a:pt x="1311998" y="177800"/>
                </a:lnTo>
                <a:lnTo>
                  <a:pt x="1300429" y="177800"/>
                </a:lnTo>
                <a:lnTo>
                  <a:pt x="1286167" y="165100"/>
                </a:lnTo>
                <a:lnTo>
                  <a:pt x="1271905" y="177800"/>
                </a:lnTo>
                <a:lnTo>
                  <a:pt x="1260335" y="177800"/>
                </a:lnTo>
                <a:lnTo>
                  <a:pt x="1252575" y="190500"/>
                </a:lnTo>
                <a:lnTo>
                  <a:pt x="1249743" y="203200"/>
                </a:lnTo>
                <a:lnTo>
                  <a:pt x="1249743" y="215900"/>
                </a:lnTo>
                <a:lnTo>
                  <a:pt x="1253134" y="228600"/>
                </a:lnTo>
                <a:lnTo>
                  <a:pt x="1258214" y="228600"/>
                </a:lnTo>
                <a:lnTo>
                  <a:pt x="1230274" y="254000"/>
                </a:lnTo>
                <a:lnTo>
                  <a:pt x="1221816" y="254000"/>
                </a:lnTo>
                <a:lnTo>
                  <a:pt x="1221816" y="266700"/>
                </a:lnTo>
                <a:lnTo>
                  <a:pt x="1129525" y="355600"/>
                </a:lnTo>
                <a:lnTo>
                  <a:pt x="1124432" y="350088"/>
                </a:lnTo>
                <a:lnTo>
                  <a:pt x="1124432" y="355600"/>
                </a:lnTo>
                <a:lnTo>
                  <a:pt x="918692" y="546100"/>
                </a:lnTo>
                <a:lnTo>
                  <a:pt x="913612" y="546100"/>
                </a:lnTo>
                <a:lnTo>
                  <a:pt x="1020292" y="279400"/>
                </a:lnTo>
                <a:lnTo>
                  <a:pt x="1049185" y="304800"/>
                </a:lnTo>
                <a:lnTo>
                  <a:pt x="1076172" y="317500"/>
                </a:lnTo>
                <a:lnTo>
                  <a:pt x="1101255" y="330200"/>
                </a:lnTo>
                <a:lnTo>
                  <a:pt x="1124432" y="355600"/>
                </a:lnTo>
                <a:lnTo>
                  <a:pt x="1124432" y="350088"/>
                </a:lnTo>
                <a:lnTo>
                  <a:pt x="1106081" y="330200"/>
                </a:lnTo>
                <a:lnTo>
                  <a:pt x="1080414" y="304800"/>
                </a:lnTo>
                <a:lnTo>
                  <a:pt x="1052830" y="292100"/>
                </a:lnTo>
                <a:lnTo>
                  <a:pt x="1023670" y="279400"/>
                </a:lnTo>
                <a:lnTo>
                  <a:pt x="1071930" y="165100"/>
                </a:lnTo>
                <a:lnTo>
                  <a:pt x="1109992" y="177800"/>
                </a:lnTo>
                <a:lnTo>
                  <a:pt x="1146454" y="203200"/>
                </a:lnTo>
                <a:lnTo>
                  <a:pt x="1181011" y="228600"/>
                </a:lnTo>
                <a:lnTo>
                  <a:pt x="1213345" y="254000"/>
                </a:lnTo>
                <a:lnTo>
                  <a:pt x="1221816" y="266700"/>
                </a:lnTo>
                <a:lnTo>
                  <a:pt x="1221816" y="254000"/>
                </a:lnTo>
                <a:lnTo>
                  <a:pt x="1188821" y="215900"/>
                </a:lnTo>
                <a:lnTo>
                  <a:pt x="1153439" y="190500"/>
                </a:lnTo>
                <a:lnTo>
                  <a:pt x="1115847" y="165100"/>
                </a:lnTo>
                <a:lnTo>
                  <a:pt x="1076185" y="152400"/>
                </a:lnTo>
                <a:lnTo>
                  <a:pt x="1091425" y="114300"/>
                </a:lnTo>
                <a:lnTo>
                  <a:pt x="1116685" y="114300"/>
                </a:lnTo>
                <a:lnTo>
                  <a:pt x="1128242" y="101600"/>
                </a:lnTo>
                <a:lnTo>
                  <a:pt x="1135989" y="88900"/>
                </a:lnTo>
                <a:lnTo>
                  <a:pt x="1138821" y="76200"/>
                </a:lnTo>
                <a:lnTo>
                  <a:pt x="1135989" y="63500"/>
                </a:lnTo>
                <a:lnTo>
                  <a:pt x="1128242" y="50800"/>
                </a:lnTo>
                <a:lnTo>
                  <a:pt x="1116685" y="50800"/>
                </a:lnTo>
                <a:lnTo>
                  <a:pt x="1102423" y="38100"/>
                </a:lnTo>
                <a:lnTo>
                  <a:pt x="1088161" y="50800"/>
                </a:lnTo>
                <a:lnTo>
                  <a:pt x="1076591" y="50800"/>
                </a:lnTo>
                <a:lnTo>
                  <a:pt x="1068844" y="63500"/>
                </a:lnTo>
                <a:lnTo>
                  <a:pt x="1066012" y="76200"/>
                </a:lnTo>
                <a:lnTo>
                  <a:pt x="1067676" y="88900"/>
                </a:lnTo>
                <a:lnTo>
                  <a:pt x="1072261" y="101600"/>
                </a:lnTo>
                <a:lnTo>
                  <a:pt x="1079233" y="101600"/>
                </a:lnTo>
                <a:lnTo>
                  <a:pt x="1088034" y="114300"/>
                </a:lnTo>
                <a:lnTo>
                  <a:pt x="1072794" y="152400"/>
                </a:lnTo>
                <a:lnTo>
                  <a:pt x="1067714" y="150647"/>
                </a:lnTo>
                <a:lnTo>
                  <a:pt x="1067714" y="165100"/>
                </a:lnTo>
                <a:lnTo>
                  <a:pt x="1019454" y="279400"/>
                </a:lnTo>
                <a:lnTo>
                  <a:pt x="994714" y="266700"/>
                </a:lnTo>
                <a:lnTo>
                  <a:pt x="968857" y="266700"/>
                </a:lnTo>
                <a:lnTo>
                  <a:pt x="942047" y="254000"/>
                </a:lnTo>
                <a:lnTo>
                  <a:pt x="915301" y="254000"/>
                </a:lnTo>
                <a:lnTo>
                  <a:pt x="942149" y="266700"/>
                </a:lnTo>
                <a:lnTo>
                  <a:pt x="968121" y="266700"/>
                </a:lnTo>
                <a:lnTo>
                  <a:pt x="993292" y="279400"/>
                </a:lnTo>
                <a:lnTo>
                  <a:pt x="1017765" y="279400"/>
                </a:lnTo>
                <a:lnTo>
                  <a:pt x="910221" y="546100"/>
                </a:lnTo>
                <a:lnTo>
                  <a:pt x="905979" y="546100"/>
                </a:lnTo>
                <a:lnTo>
                  <a:pt x="915301" y="254000"/>
                </a:lnTo>
                <a:lnTo>
                  <a:pt x="914450" y="254000"/>
                </a:lnTo>
                <a:lnTo>
                  <a:pt x="918692" y="127000"/>
                </a:lnTo>
                <a:lnTo>
                  <a:pt x="957097" y="127000"/>
                </a:lnTo>
                <a:lnTo>
                  <a:pt x="1031684" y="152400"/>
                </a:lnTo>
                <a:lnTo>
                  <a:pt x="1067714" y="165100"/>
                </a:lnTo>
                <a:lnTo>
                  <a:pt x="1067714" y="150647"/>
                </a:lnTo>
                <a:lnTo>
                  <a:pt x="1035989" y="139700"/>
                </a:lnTo>
                <a:lnTo>
                  <a:pt x="998067" y="127000"/>
                </a:lnTo>
                <a:lnTo>
                  <a:pt x="959192" y="127000"/>
                </a:lnTo>
                <a:lnTo>
                  <a:pt x="919530" y="114300"/>
                </a:lnTo>
                <a:lnTo>
                  <a:pt x="921219" y="63500"/>
                </a:lnTo>
                <a:lnTo>
                  <a:pt x="936345" y="63500"/>
                </a:lnTo>
                <a:lnTo>
                  <a:pt x="947902" y="50800"/>
                </a:lnTo>
                <a:lnTo>
                  <a:pt x="955649" y="38100"/>
                </a:lnTo>
                <a:lnTo>
                  <a:pt x="958481" y="25400"/>
                </a:lnTo>
                <a:lnTo>
                  <a:pt x="955649" y="12700"/>
                </a:lnTo>
                <a:lnTo>
                  <a:pt x="947902" y="0"/>
                </a:lnTo>
                <a:lnTo>
                  <a:pt x="896251" y="0"/>
                </a:lnTo>
                <a:lnTo>
                  <a:pt x="888492" y="12700"/>
                </a:lnTo>
                <a:lnTo>
                  <a:pt x="885659" y="25400"/>
                </a:lnTo>
                <a:lnTo>
                  <a:pt x="888047" y="38100"/>
                </a:lnTo>
                <a:lnTo>
                  <a:pt x="894651" y="50800"/>
                </a:lnTo>
                <a:lnTo>
                  <a:pt x="904595" y="63500"/>
                </a:lnTo>
                <a:lnTo>
                  <a:pt x="917003" y="63500"/>
                </a:lnTo>
                <a:lnTo>
                  <a:pt x="915301" y="114300"/>
                </a:lnTo>
                <a:lnTo>
                  <a:pt x="914450" y="114300"/>
                </a:lnTo>
                <a:lnTo>
                  <a:pt x="914450" y="127000"/>
                </a:lnTo>
                <a:lnTo>
                  <a:pt x="910221" y="254000"/>
                </a:lnTo>
                <a:lnTo>
                  <a:pt x="909370" y="254000"/>
                </a:lnTo>
                <a:lnTo>
                  <a:pt x="900899" y="546100"/>
                </a:lnTo>
                <a:lnTo>
                  <a:pt x="899198" y="546100"/>
                </a:lnTo>
                <a:lnTo>
                  <a:pt x="899198" y="596900"/>
                </a:lnTo>
                <a:lnTo>
                  <a:pt x="889901" y="876300"/>
                </a:lnTo>
                <a:lnTo>
                  <a:pt x="890739" y="876300"/>
                </a:lnTo>
                <a:lnTo>
                  <a:pt x="886510" y="1003300"/>
                </a:lnTo>
                <a:lnTo>
                  <a:pt x="848106" y="1003300"/>
                </a:lnTo>
                <a:lnTo>
                  <a:pt x="810412" y="990600"/>
                </a:lnTo>
                <a:lnTo>
                  <a:pt x="773518" y="990600"/>
                </a:lnTo>
                <a:lnTo>
                  <a:pt x="737489" y="977900"/>
                </a:lnTo>
                <a:lnTo>
                  <a:pt x="785749" y="850900"/>
                </a:lnTo>
                <a:lnTo>
                  <a:pt x="810501" y="863600"/>
                </a:lnTo>
                <a:lnTo>
                  <a:pt x="836345" y="876300"/>
                </a:lnTo>
                <a:lnTo>
                  <a:pt x="863066" y="876300"/>
                </a:lnTo>
                <a:lnTo>
                  <a:pt x="837095" y="863600"/>
                </a:lnTo>
                <a:lnTo>
                  <a:pt x="811911" y="863600"/>
                </a:lnTo>
                <a:lnTo>
                  <a:pt x="787450" y="850900"/>
                </a:lnTo>
                <a:lnTo>
                  <a:pt x="894981" y="584200"/>
                </a:lnTo>
                <a:lnTo>
                  <a:pt x="896670" y="596900"/>
                </a:lnTo>
                <a:lnTo>
                  <a:pt x="899198" y="596900"/>
                </a:lnTo>
                <a:lnTo>
                  <a:pt x="899198" y="546100"/>
                </a:lnTo>
                <a:lnTo>
                  <a:pt x="895819" y="546100"/>
                </a:lnTo>
                <a:lnTo>
                  <a:pt x="892429" y="536486"/>
                </a:lnTo>
                <a:lnTo>
                  <a:pt x="892429" y="546100"/>
                </a:lnTo>
                <a:lnTo>
                  <a:pt x="891590" y="546100"/>
                </a:lnTo>
                <a:lnTo>
                  <a:pt x="891590" y="584200"/>
                </a:lnTo>
                <a:lnTo>
                  <a:pt x="784898" y="850900"/>
                </a:lnTo>
                <a:lnTo>
                  <a:pt x="781507" y="850900"/>
                </a:lnTo>
                <a:lnTo>
                  <a:pt x="733247" y="977900"/>
                </a:lnTo>
                <a:lnTo>
                  <a:pt x="722452" y="965200"/>
                </a:lnTo>
                <a:lnTo>
                  <a:pt x="711657" y="965200"/>
                </a:lnTo>
                <a:lnTo>
                  <a:pt x="700862" y="952500"/>
                </a:lnTo>
                <a:lnTo>
                  <a:pt x="690067" y="952500"/>
                </a:lnTo>
                <a:lnTo>
                  <a:pt x="750189" y="838200"/>
                </a:lnTo>
                <a:lnTo>
                  <a:pt x="755269" y="838200"/>
                </a:lnTo>
                <a:lnTo>
                  <a:pt x="761949" y="825500"/>
                </a:lnTo>
                <a:lnTo>
                  <a:pt x="882357" y="596900"/>
                </a:lnTo>
                <a:lnTo>
                  <a:pt x="889038" y="584200"/>
                </a:lnTo>
                <a:lnTo>
                  <a:pt x="891590" y="584200"/>
                </a:lnTo>
                <a:lnTo>
                  <a:pt x="891590" y="546100"/>
                </a:lnTo>
                <a:lnTo>
                  <a:pt x="887349" y="546100"/>
                </a:lnTo>
                <a:lnTo>
                  <a:pt x="883958" y="542531"/>
                </a:lnTo>
                <a:lnTo>
                  <a:pt x="883958" y="546100"/>
                </a:lnTo>
                <a:lnTo>
                  <a:pt x="883132" y="546100"/>
                </a:lnTo>
                <a:lnTo>
                  <a:pt x="881443" y="558711"/>
                </a:lnTo>
                <a:lnTo>
                  <a:pt x="881430" y="584200"/>
                </a:lnTo>
                <a:lnTo>
                  <a:pt x="874661" y="590550"/>
                </a:lnTo>
                <a:lnTo>
                  <a:pt x="874661" y="596900"/>
                </a:lnTo>
                <a:lnTo>
                  <a:pt x="746798" y="825500"/>
                </a:lnTo>
                <a:lnTo>
                  <a:pt x="744270" y="823734"/>
                </a:lnTo>
                <a:lnTo>
                  <a:pt x="744270" y="838200"/>
                </a:lnTo>
                <a:lnTo>
                  <a:pt x="684136" y="952500"/>
                </a:lnTo>
                <a:lnTo>
                  <a:pt x="659358" y="927100"/>
                </a:lnTo>
                <a:lnTo>
                  <a:pt x="635774" y="914400"/>
                </a:lnTo>
                <a:lnTo>
                  <a:pt x="613295" y="901700"/>
                </a:lnTo>
                <a:lnTo>
                  <a:pt x="591832" y="876300"/>
                </a:lnTo>
                <a:lnTo>
                  <a:pt x="583399" y="863600"/>
                </a:lnTo>
                <a:lnTo>
                  <a:pt x="675690" y="787400"/>
                </a:lnTo>
                <a:lnTo>
                  <a:pt x="691400" y="800100"/>
                </a:lnTo>
                <a:lnTo>
                  <a:pt x="708063" y="812800"/>
                </a:lnTo>
                <a:lnTo>
                  <a:pt x="725690" y="825500"/>
                </a:lnTo>
                <a:lnTo>
                  <a:pt x="744270" y="838200"/>
                </a:lnTo>
                <a:lnTo>
                  <a:pt x="744270" y="823734"/>
                </a:lnTo>
                <a:lnTo>
                  <a:pt x="728726" y="812800"/>
                </a:lnTo>
                <a:lnTo>
                  <a:pt x="711454" y="800100"/>
                </a:lnTo>
                <a:lnTo>
                  <a:pt x="695121" y="787400"/>
                </a:lnTo>
                <a:lnTo>
                  <a:pt x="679907" y="774700"/>
                </a:lnTo>
                <a:lnTo>
                  <a:pt x="874661" y="596900"/>
                </a:lnTo>
                <a:lnTo>
                  <a:pt x="874661" y="590550"/>
                </a:lnTo>
                <a:lnTo>
                  <a:pt x="678218" y="774700"/>
                </a:lnTo>
                <a:lnTo>
                  <a:pt x="673138" y="767854"/>
                </a:lnTo>
                <a:lnTo>
                  <a:pt x="673138" y="774700"/>
                </a:lnTo>
                <a:lnTo>
                  <a:pt x="580847" y="863600"/>
                </a:lnTo>
                <a:lnTo>
                  <a:pt x="552767" y="838200"/>
                </a:lnTo>
                <a:lnTo>
                  <a:pt x="528345" y="800100"/>
                </a:lnTo>
                <a:lnTo>
                  <a:pt x="507746" y="762000"/>
                </a:lnTo>
                <a:lnTo>
                  <a:pt x="491096" y="723900"/>
                </a:lnTo>
                <a:lnTo>
                  <a:pt x="520738" y="711200"/>
                </a:lnTo>
                <a:lnTo>
                  <a:pt x="609638" y="673100"/>
                </a:lnTo>
                <a:lnTo>
                  <a:pt x="621817" y="698500"/>
                </a:lnTo>
                <a:lnTo>
                  <a:pt x="636612" y="736600"/>
                </a:lnTo>
                <a:lnTo>
                  <a:pt x="653808" y="749300"/>
                </a:lnTo>
                <a:lnTo>
                  <a:pt x="673138" y="774700"/>
                </a:lnTo>
                <a:lnTo>
                  <a:pt x="673138" y="767854"/>
                </a:lnTo>
                <a:lnTo>
                  <a:pt x="659396" y="749300"/>
                </a:lnTo>
                <a:lnTo>
                  <a:pt x="642556" y="723900"/>
                </a:lnTo>
                <a:lnTo>
                  <a:pt x="628091" y="698500"/>
                </a:lnTo>
                <a:lnTo>
                  <a:pt x="616407" y="673100"/>
                </a:lnTo>
                <a:lnTo>
                  <a:pt x="880567" y="571500"/>
                </a:lnTo>
                <a:lnTo>
                  <a:pt x="881430" y="584200"/>
                </a:lnTo>
                <a:lnTo>
                  <a:pt x="881430" y="558711"/>
                </a:lnTo>
                <a:lnTo>
                  <a:pt x="880402" y="558711"/>
                </a:lnTo>
                <a:lnTo>
                  <a:pt x="879551" y="558292"/>
                </a:lnTo>
                <a:lnTo>
                  <a:pt x="879551" y="558711"/>
                </a:lnTo>
                <a:lnTo>
                  <a:pt x="878878" y="558711"/>
                </a:lnTo>
                <a:lnTo>
                  <a:pt x="878878" y="571500"/>
                </a:lnTo>
                <a:lnTo>
                  <a:pt x="614718" y="673100"/>
                </a:lnTo>
                <a:lnTo>
                  <a:pt x="606933" y="647700"/>
                </a:lnTo>
                <a:lnTo>
                  <a:pt x="601370" y="622300"/>
                </a:lnTo>
                <a:lnTo>
                  <a:pt x="598030" y="596900"/>
                </a:lnTo>
                <a:lnTo>
                  <a:pt x="596925" y="571500"/>
                </a:lnTo>
                <a:lnTo>
                  <a:pt x="596087" y="558800"/>
                </a:lnTo>
                <a:lnTo>
                  <a:pt x="878039" y="571500"/>
                </a:lnTo>
                <a:lnTo>
                  <a:pt x="878878" y="571500"/>
                </a:lnTo>
                <a:lnTo>
                  <a:pt x="878878" y="558711"/>
                </a:lnTo>
                <a:lnTo>
                  <a:pt x="596087" y="558711"/>
                </a:lnTo>
                <a:lnTo>
                  <a:pt x="598766" y="520700"/>
                </a:lnTo>
                <a:lnTo>
                  <a:pt x="604227" y="495300"/>
                </a:lnTo>
                <a:lnTo>
                  <a:pt x="612394" y="469900"/>
                </a:lnTo>
                <a:lnTo>
                  <a:pt x="623189" y="444500"/>
                </a:lnTo>
                <a:lnTo>
                  <a:pt x="879551" y="558711"/>
                </a:lnTo>
                <a:lnTo>
                  <a:pt x="879551" y="558292"/>
                </a:lnTo>
                <a:lnTo>
                  <a:pt x="650443" y="444500"/>
                </a:lnTo>
                <a:lnTo>
                  <a:pt x="624878" y="431800"/>
                </a:lnTo>
                <a:lnTo>
                  <a:pt x="638175" y="406400"/>
                </a:lnTo>
                <a:lnTo>
                  <a:pt x="653770" y="381000"/>
                </a:lnTo>
                <a:lnTo>
                  <a:pt x="671423" y="368300"/>
                </a:lnTo>
                <a:lnTo>
                  <a:pt x="690905" y="342900"/>
                </a:lnTo>
                <a:lnTo>
                  <a:pt x="883958" y="546100"/>
                </a:lnTo>
                <a:lnTo>
                  <a:pt x="883958" y="542531"/>
                </a:lnTo>
                <a:lnTo>
                  <a:pt x="694296" y="342900"/>
                </a:lnTo>
                <a:lnTo>
                  <a:pt x="717600" y="317500"/>
                </a:lnTo>
                <a:lnTo>
                  <a:pt x="742886" y="304800"/>
                </a:lnTo>
                <a:lnTo>
                  <a:pt x="769912" y="292100"/>
                </a:lnTo>
                <a:lnTo>
                  <a:pt x="798436" y="279400"/>
                </a:lnTo>
                <a:lnTo>
                  <a:pt x="892429" y="546100"/>
                </a:lnTo>
                <a:lnTo>
                  <a:pt x="892429" y="536486"/>
                </a:lnTo>
                <a:lnTo>
                  <a:pt x="801827" y="279400"/>
                </a:lnTo>
                <a:lnTo>
                  <a:pt x="825779" y="266700"/>
                </a:lnTo>
                <a:lnTo>
                  <a:pt x="875893" y="266700"/>
                </a:lnTo>
                <a:lnTo>
                  <a:pt x="901750" y="254000"/>
                </a:lnTo>
                <a:lnTo>
                  <a:pt x="849363" y="254000"/>
                </a:lnTo>
                <a:lnTo>
                  <a:pt x="824242" y="266700"/>
                </a:lnTo>
                <a:lnTo>
                  <a:pt x="800138" y="266700"/>
                </a:lnTo>
                <a:lnTo>
                  <a:pt x="796747" y="257543"/>
                </a:lnTo>
                <a:lnTo>
                  <a:pt x="796747" y="266700"/>
                </a:lnTo>
                <a:lnTo>
                  <a:pt x="767588" y="279400"/>
                </a:lnTo>
                <a:lnTo>
                  <a:pt x="739927" y="304800"/>
                </a:lnTo>
                <a:lnTo>
                  <a:pt x="714006" y="317500"/>
                </a:lnTo>
                <a:lnTo>
                  <a:pt x="690067" y="342900"/>
                </a:lnTo>
                <a:lnTo>
                  <a:pt x="686689" y="338937"/>
                </a:lnTo>
                <a:lnTo>
                  <a:pt x="686689" y="342900"/>
                </a:lnTo>
                <a:lnTo>
                  <a:pt x="666699" y="355600"/>
                </a:lnTo>
                <a:lnTo>
                  <a:pt x="648690" y="381000"/>
                </a:lnTo>
                <a:lnTo>
                  <a:pt x="632739" y="406400"/>
                </a:lnTo>
                <a:lnTo>
                  <a:pt x="618934" y="431800"/>
                </a:lnTo>
                <a:lnTo>
                  <a:pt x="618109" y="431444"/>
                </a:lnTo>
                <a:lnTo>
                  <a:pt x="618109" y="431800"/>
                </a:lnTo>
                <a:lnTo>
                  <a:pt x="607174" y="469900"/>
                </a:lnTo>
                <a:lnTo>
                  <a:pt x="598716" y="495300"/>
                </a:lnTo>
                <a:lnTo>
                  <a:pt x="592963" y="520700"/>
                </a:lnTo>
                <a:lnTo>
                  <a:pt x="590156" y="558711"/>
                </a:lnTo>
                <a:lnTo>
                  <a:pt x="589318" y="558711"/>
                </a:lnTo>
                <a:lnTo>
                  <a:pt x="589305" y="571500"/>
                </a:lnTo>
                <a:lnTo>
                  <a:pt x="590550" y="596900"/>
                </a:lnTo>
                <a:lnTo>
                  <a:pt x="594182" y="622300"/>
                </a:lnTo>
                <a:lnTo>
                  <a:pt x="600024" y="647700"/>
                </a:lnTo>
                <a:lnTo>
                  <a:pt x="607936" y="673100"/>
                </a:lnTo>
                <a:lnTo>
                  <a:pt x="489407" y="711200"/>
                </a:lnTo>
                <a:lnTo>
                  <a:pt x="478155" y="685800"/>
                </a:lnTo>
                <a:lnTo>
                  <a:pt x="469925" y="647700"/>
                </a:lnTo>
                <a:lnTo>
                  <a:pt x="464870" y="609600"/>
                </a:lnTo>
                <a:lnTo>
                  <a:pt x="463143" y="571500"/>
                </a:lnTo>
                <a:lnTo>
                  <a:pt x="463143" y="558711"/>
                </a:lnTo>
                <a:lnTo>
                  <a:pt x="589318" y="558711"/>
                </a:lnTo>
                <a:lnTo>
                  <a:pt x="464007" y="546100"/>
                </a:lnTo>
                <a:lnTo>
                  <a:pt x="467474" y="508000"/>
                </a:lnTo>
                <a:lnTo>
                  <a:pt x="475221" y="469900"/>
                </a:lnTo>
                <a:lnTo>
                  <a:pt x="487095" y="419100"/>
                </a:lnTo>
                <a:lnTo>
                  <a:pt x="502932" y="381000"/>
                </a:lnTo>
                <a:lnTo>
                  <a:pt x="618109" y="431800"/>
                </a:lnTo>
                <a:lnTo>
                  <a:pt x="618109" y="431444"/>
                </a:lnTo>
                <a:lnTo>
                  <a:pt x="503796" y="381000"/>
                </a:lnTo>
                <a:lnTo>
                  <a:pt x="521716" y="342900"/>
                </a:lnTo>
                <a:lnTo>
                  <a:pt x="542417" y="317500"/>
                </a:lnTo>
                <a:lnTo>
                  <a:pt x="565823" y="279400"/>
                </a:lnTo>
                <a:lnTo>
                  <a:pt x="591832" y="254000"/>
                </a:lnTo>
                <a:lnTo>
                  <a:pt x="600303" y="254000"/>
                </a:lnTo>
                <a:lnTo>
                  <a:pt x="686689" y="342900"/>
                </a:lnTo>
                <a:lnTo>
                  <a:pt x="686689" y="338937"/>
                </a:lnTo>
                <a:lnTo>
                  <a:pt x="614489" y="254000"/>
                </a:lnTo>
                <a:lnTo>
                  <a:pt x="603694" y="241300"/>
                </a:lnTo>
                <a:lnTo>
                  <a:pt x="638086" y="215900"/>
                </a:lnTo>
                <a:lnTo>
                  <a:pt x="674928" y="190500"/>
                </a:lnTo>
                <a:lnTo>
                  <a:pt x="713841" y="165100"/>
                </a:lnTo>
                <a:lnTo>
                  <a:pt x="754430" y="152400"/>
                </a:lnTo>
                <a:lnTo>
                  <a:pt x="796747" y="266700"/>
                </a:lnTo>
                <a:lnTo>
                  <a:pt x="796747" y="257543"/>
                </a:lnTo>
                <a:lnTo>
                  <a:pt x="757821" y="152400"/>
                </a:lnTo>
                <a:lnTo>
                  <a:pt x="793064" y="139700"/>
                </a:lnTo>
                <a:lnTo>
                  <a:pt x="828929" y="139700"/>
                </a:lnTo>
                <a:lnTo>
                  <a:pt x="865441" y="127000"/>
                </a:lnTo>
                <a:lnTo>
                  <a:pt x="914450" y="127000"/>
                </a:lnTo>
                <a:lnTo>
                  <a:pt x="914450" y="114300"/>
                </a:lnTo>
                <a:lnTo>
                  <a:pt x="864679" y="114300"/>
                </a:lnTo>
                <a:lnTo>
                  <a:pt x="827239" y="127000"/>
                </a:lnTo>
                <a:lnTo>
                  <a:pt x="790435" y="127000"/>
                </a:lnTo>
                <a:lnTo>
                  <a:pt x="754430" y="139700"/>
                </a:lnTo>
                <a:lnTo>
                  <a:pt x="740029" y="101600"/>
                </a:lnTo>
                <a:lnTo>
                  <a:pt x="749312" y="101600"/>
                </a:lnTo>
                <a:lnTo>
                  <a:pt x="756539" y="88900"/>
                </a:lnTo>
                <a:lnTo>
                  <a:pt x="761225" y="76200"/>
                </a:lnTo>
                <a:lnTo>
                  <a:pt x="762901" y="63500"/>
                </a:lnTo>
                <a:lnTo>
                  <a:pt x="760069" y="50800"/>
                </a:lnTo>
                <a:lnTo>
                  <a:pt x="752309" y="38100"/>
                </a:lnTo>
                <a:lnTo>
                  <a:pt x="740740" y="38100"/>
                </a:lnTo>
                <a:lnTo>
                  <a:pt x="726478" y="25400"/>
                </a:lnTo>
                <a:lnTo>
                  <a:pt x="712216" y="38100"/>
                </a:lnTo>
                <a:lnTo>
                  <a:pt x="700646" y="38100"/>
                </a:lnTo>
                <a:lnTo>
                  <a:pt x="692899" y="50800"/>
                </a:lnTo>
                <a:lnTo>
                  <a:pt x="690067" y="63500"/>
                </a:lnTo>
                <a:lnTo>
                  <a:pt x="692899" y="76200"/>
                </a:lnTo>
                <a:lnTo>
                  <a:pt x="700646" y="88900"/>
                </a:lnTo>
                <a:lnTo>
                  <a:pt x="712216" y="101600"/>
                </a:lnTo>
                <a:lnTo>
                  <a:pt x="736638" y="101600"/>
                </a:lnTo>
                <a:lnTo>
                  <a:pt x="751039" y="139700"/>
                </a:lnTo>
                <a:lnTo>
                  <a:pt x="709206" y="165100"/>
                </a:lnTo>
                <a:lnTo>
                  <a:pt x="669112" y="177800"/>
                </a:lnTo>
                <a:lnTo>
                  <a:pt x="631240" y="203200"/>
                </a:lnTo>
                <a:lnTo>
                  <a:pt x="596087" y="241300"/>
                </a:lnTo>
                <a:lnTo>
                  <a:pt x="568985" y="203200"/>
                </a:lnTo>
                <a:lnTo>
                  <a:pt x="575881" y="203200"/>
                </a:lnTo>
                <a:lnTo>
                  <a:pt x="577697" y="190500"/>
                </a:lnTo>
                <a:lnTo>
                  <a:pt x="578319" y="190500"/>
                </a:lnTo>
                <a:lnTo>
                  <a:pt x="575475" y="165100"/>
                </a:lnTo>
                <a:lnTo>
                  <a:pt x="567728" y="165100"/>
                </a:lnTo>
                <a:lnTo>
                  <a:pt x="556158" y="152400"/>
                </a:lnTo>
                <a:lnTo>
                  <a:pt x="527621" y="152400"/>
                </a:lnTo>
                <a:lnTo>
                  <a:pt x="516064" y="165100"/>
                </a:lnTo>
                <a:lnTo>
                  <a:pt x="508317" y="165100"/>
                </a:lnTo>
                <a:lnTo>
                  <a:pt x="505485" y="190500"/>
                </a:lnTo>
                <a:lnTo>
                  <a:pt x="508317" y="203200"/>
                </a:lnTo>
                <a:lnTo>
                  <a:pt x="516064" y="215900"/>
                </a:lnTo>
                <a:lnTo>
                  <a:pt x="565594" y="215900"/>
                </a:lnTo>
                <a:lnTo>
                  <a:pt x="592696" y="241300"/>
                </a:lnTo>
                <a:lnTo>
                  <a:pt x="586778" y="241300"/>
                </a:lnTo>
                <a:lnTo>
                  <a:pt x="583399" y="254000"/>
                </a:lnTo>
                <a:lnTo>
                  <a:pt x="556387" y="279400"/>
                </a:lnTo>
                <a:lnTo>
                  <a:pt x="532472" y="304800"/>
                </a:lnTo>
                <a:lnTo>
                  <a:pt x="511581" y="342900"/>
                </a:lnTo>
                <a:lnTo>
                  <a:pt x="493636" y="381000"/>
                </a:lnTo>
                <a:lnTo>
                  <a:pt x="476694" y="368300"/>
                </a:lnTo>
                <a:lnTo>
                  <a:pt x="459752" y="355600"/>
                </a:lnTo>
                <a:lnTo>
                  <a:pt x="461454" y="355600"/>
                </a:lnTo>
                <a:lnTo>
                  <a:pt x="461454" y="342900"/>
                </a:lnTo>
                <a:lnTo>
                  <a:pt x="458622" y="330200"/>
                </a:lnTo>
                <a:lnTo>
                  <a:pt x="450875" y="317500"/>
                </a:lnTo>
                <a:lnTo>
                  <a:pt x="399224" y="317500"/>
                </a:lnTo>
                <a:lnTo>
                  <a:pt x="391477" y="330200"/>
                </a:lnTo>
                <a:lnTo>
                  <a:pt x="388645" y="342900"/>
                </a:lnTo>
                <a:lnTo>
                  <a:pt x="391477" y="368300"/>
                </a:lnTo>
                <a:lnTo>
                  <a:pt x="399224" y="381000"/>
                </a:lnTo>
                <a:lnTo>
                  <a:pt x="444728" y="381000"/>
                </a:lnTo>
                <a:lnTo>
                  <a:pt x="452437" y="368300"/>
                </a:lnTo>
                <a:lnTo>
                  <a:pt x="458063" y="368300"/>
                </a:lnTo>
                <a:lnTo>
                  <a:pt x="491934" y="381000"/>
                </a:lnTo>
                <a:lnTo>
                  <a:pt x="475602" y="419100"/>
                </a:lnTo>
                <a:lnTo>
                  <a:pt x="463473" y="457200"/>
                </a:lnTo>
                <a:lnTo>
                  <a:pt x="455625" y="508000"/>
                </a:lnTo>
                <a:lnTo>
                  <a:pt x="452145" y="546100"/>
                </a:lnTo>
                <a:lnTo>
                  <a:pt x="408114" y="546100"/>
                </a:lnTo>
                <a:lnTo>
                  <a:pt x="451853" y="558711"/>
                </a:lnTo>
                <a:lnTo>
                  <a:pt x="452145" y="558711"/>
                </a:lnTo>
                <a:lnTo>
                  <a:pt x="452145" y="571500"/>
                </a:lnTo>
                <a:lnTo>
                  <a:pt x="453885" y="609600"/>
                </a:lnTo>
                <a:lnTo>
                  <a:pt x="459028" y="647700"/>
                </a:lnTo>
                <a:lnTo>
                  <a:pt x="467499" y="685800"/>
                </a:lnTo>
                <a:lnTo>
                  <a:pt x="479247" y="723900"/>
                </a:lnTo>
                <a:lnTo>
                  <a:pt x="443674" y="736600"/>
                </a:lnTo>
                <a:lnTo>
                  <a:pt x="438023" y="723900"/>
                </a:lnTo>
                <a:lnTo>
                  <a:pt x="430225" y="723900"/>
                </a:lnTo>
                <a:lnTo>
                  <a:pt x="420700" y="711200"/>
                </a:lnTo>
                <a:lnTo>
                  <a:pt x="395541" y="711200"/>
                </a:lnTo>
                <a:lnTo>
                  <a:pt x="383984" y="723900"/>
                </a:lnTo>
                <a:lnTo>
                  <a:pt x="376237" y="736600"/>
                </a:lnTo>
                <a:lnTo>
                  <a:pt x="373405" y="749300"/>
                </a:lnTo>
                <a:lnTo>
                  <a:pt x="376237" y="762000"/>
                </a:lnTo>
                <a:lnTo>
                  <a:pt x="383984" y="774700"/>
                </a:lnTo>
                <a:lnTo>
                  <a:pt x="395541" y="787400"/>
                </a:lnTo>
                <a:lnTo>
                  <a:pt x="424065" y="787400"/>
                </a:lnTo>
                <a:lnTo>
                  <a:pt x="435622" y="774700"/>
                </a:lnTo>
                <a:lnTo>
                  <a:pt x="443382" y="762000"/>
                </a:lnTo>
                <a:lnTo>
                  <a:pt x="446201" y="749300"/>
                </a:lnTo>
                <a:lnTo>
                  <a:pt x="445376" y="736600"/>
                </a:lnTo>
                <a:lnTo>
                  <a:pt x="444512" y="736600"/>
                </a:lnTo>
                <a:lnTo>
                  <a:pt x="480085" y="723900"/>
                </a:lnTo>
                <a:lnTo>
                  <a:pt x="497357" y="762000"/>
                </a:lnTo>
                <a:lnTo>
                  <a:pt x="518604" y="800100"/>
                </a:lnTo>
                <a:lnTo>
                  <a:pt x="543661" y="838200"/>
                </a:lnTo>
                <a:lnTo>
                  <a:pt x="572376" y="876300"/>
                </a:lnTo>
                <a:lnTo>
                  <a:pt x="544436" y="901700"/>
                </a:lnTo>
                <a:lnTo>
                  <a:pt x="539038" y="889000"/>
                </a:lnTo>
                <a:lnTo>
                  <a:pt x="504774" y="889000"/>
                </a:lnTo>
                <a:lnTo>
                  <a:pt x="493217" y="901700"/>
                </a:lnTo>
                <a:lnTo>
                  <a:pt x="485457" y="914400"/>
                </a:lnTo>
                <a:lnTo>
                  <a:pt x="482638" y="927100"/>
                </a:lnTo>
                <a:lnTo>
                  <a:pt x="485457" y="939800"/>
                </a:lnTo>
                <a:lnTo>
                  <a:pt x="493217" y="952500"/>
                </a:lnTo>
                <a:lnTo>
                  <a:pt x="504774" y="952500"/>
                </a:lnTo>
                <a:lnTo>
                  <a:pt x="519036" y="965200"/>
                </a:lnTo>
                <a:lnTo>
                  <a:pt x="533298" y="952500"/>
                </a:lnTo>
                <a:lnTo>
                  <a:pt x="544855" y="952500"/>
                </a:lnTo>
                <a:lnTo>
                  <a:pt x="552602" y="939800"/>
                </a:lnTo>
                <a:lnTo>
                  <a:pt x="555434" y="927100"/>
                </a:lnTo>
                <a:lnTo>
                  <a:pt x="555434" y="914400"/>
                </a:lnTo>
                <a:lnTo>
                  <a:pt x="552043" y="914400"/>
                </a:lnTo>
                <a:lnTo>
                  <a:pt x="546963" y="901700"/>
                </a:lnTo>
                <a:lnTo>
                  <a:pt x="574929" y="876300"/>
                </a:lnTo>
                <a:lnTo>
                  <a:pt x="580847" y="876300"/>
                </a:lnTo>
                <a:lnTo>
                  <a:pt x="583399" y="889000"/>
                </a:lnTo>
                <a:lnTo>
                  <a:pt x="605472" y="901700"/>
                </a:lnTo>
                <a:lnTo>
                  <a:pt x="628573" y="927100"/>
                </a:lnTo>
                <a:lnTo>
                  <a:pt x="652805" y="939800"/>
                </a:lnTo>
                <a:lnTo>
                  <a:pt x="678218" y="952500"/>
                </a:lnTo>
                <a:lnTo>
                  <a:pt x="497370" y="1285074"/>
                </a:lnTo>
                <a:lnTo>
                  <a:pt x="0" y="1285074"/>
                </a:lnTo>
                <a:lnTo>
                  <a:pt x="0" y="1549882"/>
                </a:lnTo>
                <a:lnTo>
                  <a:pt x="1593380" y="1549882"/>
                </a:lnTo>
                <a:lnTo>
                  <a:pt x="1593380" y="1285074"/>
                </a:lnTo>
                <a:close/>
              </a:path>
              <a:path w="1593850" h="1550034">
                <a:moveTo>
                  <a:pt x="1593380" y="861237"/>
                </a:moveTo>
                <a:lnTo>
                  <a:pt x="1521548" y="861237"/>
                </a:lnTo>
                <a:lnTo>
                  <a:pt x="1521548" y="1090523"/>
                </a:lnTo>
                <a:lnTo>
                  <a:pt x="1593380" y="1090523"/>
                </a:lnTo>
                <a:lnTo>
                  <a:pt x="1593380" y="861237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5615292" y="5419978"/>
            <a:ext cx="828040" cy="1344930"/>
          </a:xfrm>
          <a:custGeom>
            <a:avLst/>
            <a:gdLst/>
            <a:ahLst/>
            <a:cxnLst/>
            <a:rect l="l" t="t" r="r" b="b"/>
            <a:pathLst>
              <a:path w="828039" h="1344929">
                <a:moveTo>
                  <a:pt x="827493" y="1344307"/>
                </a:moveTo>
                <a:lnTo>
                  <a:pt x="720826" y="559206"/>
                </a:lnTo>
                <a:lnTo>
                  <a:pt x="388048" y="559206"/>
                </a:lnTo>
                <a:lnTo>
                  <a:pt x="388048" y="922997"/>
                </a:lnTo>
                <a:lnTo>
                  <a:pt x="332765" y="922997"/>
                </a:lnTo>
                <a:lnTo>
                  <a:pt x="332765" y="0"/>
                </a:lnTo>
                <a:lnTo>
                  <a:pt x="0" y="0"/>
                </a:lnTo>
                <a:lnTo>
                  <a:pt x="0" y="1343456"/>
                </a:lnTo>
                <a:lnTo>
                  <a:pt x="332765" y="1343456"/>
                </a:lnTo>
                <a:lnTo>
                  <a:pt x="332765" y="1340078"/>
                </a:lnTo>
                <a:lnTo>
                  <a:pt x="388048" y="1340078"/>
                </a:lnTo>
                <a:lnTo>
                  <a:pt x="388048" y="1344307"/>
                </a:lnTo>
                <a:lnTo>
                  <a:pt x="635304" y="1344307"/>
                </a:lnTo>
                <a:lnTo>
                  <a:pt x="640397" y="1344307"/>
                </a:lnTo>
                <a:lnTo>
                  <a:pt x="827493" y="1344307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6550351" y="6584925"/>
            <a:ext cx="85090" cy="179705"/>
          </a:xfrm>
          <a:custGeom>
            <a:avLst/>
            <a:gdLst/>
            <a:ahLst/>
            <a:cxnLst/>
            <a:rect l="l" t="t" r="r" b="b"/>
            <a:pathLst>
              <a:path w="85090" h="179704">
                <a:moveTo>
                  <a:pt x="0" y="179353"/>
                </a:moveTo>
                <a:lnTo>
                  <a:pt x="84641" y="179353"/>
                </a:lnTo>
                <a:lnTo>
                  <a:pt x="84641" y="0"/>
                </a:lnTo>
                <a:lnTo>
                  <a:pt x="0" y="0"/>
                </a:lnTo>
                <a:lnTo>
                  <a:pt x="0" y="179353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5826146" y="5268540"/>
            <a:ext cx="12065" cy="365760"/>
          </a:xfrm>
          <a:custGeom>
            <a:avLst/>
            <a:gdLst/>
            <a:ahLst/>
            <a:cxnLst/>
            <a:rect l="l" t="t" r="r" b="b"/>
            <a:pathLst>
              <a:path w="12064" h="365760">
                <a:moveTo>
                  <a:pt x="11855" y="365475"/>
                </a:moveTo>
                <a:lnTo>
                  <a:pt x="0" y="365475"/>
                </a:lnTo>
                <a:lnTo>
                  <a:pt x="0" y="0"/>
                </a:lnTo>
                <a:lnTo>
                  <a:pt x="11855" y="0"/>
                </a:lnTo>
                <a:lnTo>
                  <a:pt x="11855" y="365475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6021121" y="5871755"/>
            <a:ext cx="158115" cy="167640"/>
          </a:xfrm>
          <a:custGeom>
            <a:avLst/>
            <a:gdLst/>
            <a:ahLst/>
            <a:cxnLst/>
            <a:rect l="l" t="t" r="r" b="b"/>
            <a:pathLst>
              <a:path w="158114" h="167639">
                <a:moveTo>
                  <a:pt x="157505" y="43980"/>
                </a:moveTo>
                <a:lnTo>
                  <a:pt x="139712" y="43980"/>
                </a:lnTo>
                <a:lnTo>
                  <a:pt x="139712" y="0"/>
                </a:lnTo>
                <a:lnTo>
                  <a:pt x="16929" y="0"/>
                </a:lnTo>
                <a:lnTo>
                  <a:pt x="16929" y="43980"/>
                </a:lnTo>
                <a:lnTo>
                  <a:pt x="0" y="43980"/>
                </a:lnTo>
                <a:lnTo>
                  <a:pt x="0" y="167500"/>
                </a:lnTo>
                <a:lnTo>
                  <a:pt x="157505" y="167500"/>
                </a:lnTo>
                <a:lnTo>
                  <a:pt x="157505" y="43980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6240437" y="5906439"/>
            <a:ext cx="83820" cy="95885"/>
          </a:xfrm>
          <a:custGeom>
            <a:avLst/>
            <a:gdLst/>
            <a:ahLst/>
            <a:cxnLst/>
            <a:rect l="l" t="t" r="r" b="b"/>
            <a:pathLst>
              <a:path w="83820" h="95885">
                <a:moveTo>
                  <a:pt x="30480" y="45681"/>
                </a:moveTo>
                <a:lnTo>
                  <a:pt x="0" y="45681"/>
                </a:lnTo>
                <a:lnTo>
                  <a:pt x="0" y="95592"/>
                </a:lnTo>
                <a:lnTo>
                  <a:pt x="30480" y="95592"/>
                </a:lnTo>
                <a:lnTo>
                  <a:pt x="30480" y="45681"/>
                </a:lnTo>
                <a:close/>
              </a:path>
              <a:path w="83820" h="95885">
                <a:moveTo>
                  <a:pt x="83820" y="0"/>
                </a:moveTo>
                <a:lnTo>
                  <a:pt x="40652" y="0"/>
                </a:lnTo>
                <a:lnTo>
                  <a:pt x="40652" y="95592"/>
                </a:lnTo>
                <a:lnTo>
                  <a:pt x="83820" y="95592"/>
                </a:lnTo>
                <a:lnTo>
                  <a:pt x="83820" y="0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10" name="object 110"/>
          <p:cNvGrpSpPr/>
          <p:nvPr/>
        </p:nvGrpSpPr>
        <p:grpSpPr>
          <a:xfrm>
            <a:off x="3856903" y="5645020"/>
            <a:ext cx="488950" cy="1213485"/>
            <a:chOff x="3856903" y="5645020"/>
            <a:chExt cx="488950" cy="1213485"/>
          </a:xfrm>
        </p:grpSpPr>
        <p:sp>
          <p:nvSpPr>
            <p:cNvPr id="111" name="object 111"/>
            <p:cNvSpPr/>
            <p:nvPr/>
          </p:nvSpPr>
          <p:spPr>
            <a:xfrm>
              <a:off x="3856901" y="5695784"/>
              <a:ext cx="488950" cy="1162685"/>
            </a:xfrm>
            <a:custGeom>
              <a:avLst/>
              <a:gdLst/>
              <a:ahLst/>
              <a:cxnLst/>
              <a:rect l="l" t="t" r="r" b="b"/>
              <a:pathLst>
                <a:path w="488950" h="1162684">
                  <a:moveTo>
                    <a:pt x="488556" y="0"/>
                  </a:moveTo>
                  <a:lnTo>
                    <a:pt x="0" y="0"/>
                  </a:lnTo>
                  <a:lnTo>
                    <a:pt x="0" y="35534"/>
                  </a:lnTo>
                  <a:lnTo>
                    <a:pt x="15240" y="35534"/>
                  </a:lnTo>
                  <a:lnTo>
                    <a:pt x="15240" y="48221"/>
                  </a:lnTo>
                  <a:lnTo>
                    <a:pt x="45720" y="48221"/>
                  </a:lnTo>
                  <a:lnTo>
                    <a:pt x="45720" y="215722"/>
                  </a:lnTo>
                  <a:lnTo>
                    <a:pt x="27952" y="215722"/>
                  </a:lnTo>
                  <a:lnTo>
                    <a:pt x="27952" y="228422"/>
                  </a:lnTo>
                  <a:lnTo>
                    <a:pt x="45720" y="228422"/>
                  </a:lnTo>
                  <a:lnTo>
                    <a:pt x="45720" y="390855"/>
                  </a:lnTo>
                  <a:lnTo>
                    <a:pt x="27952" y="390855"/>
                  </a:lnTo>
                  <a:lnTo>
                    <a:pt x="27952" y="403542"/>
                  </a:lnTo>
                  <a:lnTo>
                    <a:pt x="45720" y="403542"/>
                  </a:lnTo>
                  <a:lnTo>
                    <a:pt x="45720" y="565124"/>
                  </a:lnTo>
                  <a:lnTo>
                    <a:pt x="27952" y="565124"/>
                  </a:lnTo>
                  <a:lnTo>
                    <a:pt x="27952" y="577811"/>
                  </a:lnTo>
                  <a:lnTo>
                    <a:pt x="45720" y="577811"/>
                  </a:lnTo>
                  <a:lnTo>
                    <a:pt x="45720" y="740257"/>
                  </a:lnTo>
                  <a:lnTo>
                    <a:pt x="27952" y="740257"/>
                  </a:lnTo>
                  <a:lnTo>
                    <a:pt x="27952" y="752944"/>
                  </a:lnTo>
                  <a:lnTo>
                    <a:pt x="45720" y="752944"/>
                  </a:lnTo>
                  <a:lnTo>
                    <a:pt x="45720" y="915377"/>
                  </a:lnTo>
                  <a:lnTo>
                    <a:pt x="27952" y="915377"/>
                  </a:lnTo>
                  <a:lnTo>
                    <a:pt x="27952" y="928065"/>
                  </a:lnTo>
                  <a:lnTo>
                    <a:pt x="45720" y="928065"/>
                  </a:lnTo>
                  <a:lnTo>
                    <a:pt x="45720" y="1089647"/>
                  </a:lnTo>
                  <a:lnTo>
                    <a:pt x="27952" y="1089647"/>
                  </a:lnTo>
                  <a:lnTo>
                    <a:pt x="27952" y="1102347"/>
                  </a:lnTo>
                  <a:lnTo>
                    <a:pt x="45720" y="1102347"/>
                  </a:lnTo>
                  <a:lnTo>
                    <a:pt x="45720" y="1162215"/>
                  </a:lnTo>
                  <a:lnTo>
                    <a:pt x="444550" y="1162215"/>
                  </a:lnTo>
                  <a:lnTo>
                    <a:pt x="444550" y="1102347"/>
                  </a:lnTo>
                  <a:lnTo>
                    <a:pt x="461454" y="1102347"/>
                  </a:lnTo>
                  <a:lnTo>
                    <a:pt x="461454" y="1089647"/>
                  </a:lnTo>
                  <a:lnTo>
                    <a:pt x="444550" y="1089647"/>
                  </a:lnTo>
                  <a:lnTo>
                    <a:pt x="444550" y="928065"/>
                  </a:lnTo>
                  <a:lnTo>
                    <a:pt x="461454" y="928065"/>
                  </a:lnTo>
                  <a:lnTo>
                    <a:pt x="461454" y="915377"/>
                  </a:lnTo>
                  <a:lnTo>
                    <a:pt x="444550" y="915377"/>
                  </a:lnTo>
                  <a:lnTo>
                    <a:pt x="444550" y="752944"/>
                  </a:lnTo>
                  <a:lnTo>
                    <a:pt x="461454" y="752944"/>
                  </a:lnTo>
                  <a:lnTo>
                    <a:pt x="461454" y="740257"/>
                  </a:lnTo>
                  <a:lnTo>
                    <a:pt x="444550" y="740257"/>
                  </a:lnTo>
                  <a:lnTo>
                    <a:pt x="444550" y="577811"/>
                  </a:lnTo>
                  <a:lnTo>
                    <a:pt x="461454" y="577811"/>
                  </a:lnTo>
                  <a:lnTo>
                    <a:pt x="461454" y="565124"/>
                  </a:lnTo>
                  <a:lnTo>
                    <a:pt x="444550" y="565124"/>
                  </a:lnTo>
                  <a:lnTo>
                    <a:pt x="444550" y="403542"/>
                  </a:lnTo>
                  <a:lnTo>
                    <a:pt x="461454" y="403542"/>
                  </a:lnTo>
                  <a:lnTo>
                    <a:pt x="461454" y="390855"/>
                  </a:lnTo>
                  <a:lnTo>
                    <a:pt x="444550" y="390855"/>
                  </a:lnTo>
                  <a:lnTo>
                    <a:pt x="444550" y="228422"/>
                  </a:lnTo>
                  <a:lnTo>
                    <a:pt x="461454" y="228422"/>
                  </a:lnTo>
                  <a:lnTo>
                    <a:pt x="461454" y="215722"/>
                  </a:lnTo>
                  <a:lnTo>
                    <a:pt x="444550" y="215722"/>
                  </a:lnTo>
                  <a:lnTo>
                    <a:pt x="444550" y="48221"/>
                  </a:lnTo>
                  <a:lnTo>
                    <a:pt x="474179" y="48221"/>
                  </a:lnTo>
                  <a:lnTo>
                    <a:pt x="474179" y="35534"/>
                  </a:lnTo>
                  <a:lnTo>
                    <a:pt x="488556" y="35534"/>
                  </a:lnTo>
                  <a:lnTo>
                    <a:pt x="488556" y="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12"/>
            <p:cNvSpPr/>
            <p:nvPr/>
          </p:nvSpPr>
          <p:spPr>
            <a:xfrm>
              <a:off x="3938194" y="5786310"/>
              <a:ext cx="319405" cy="969644"/>
            </a:xfrm>
            <a:custGeom>
              <a:avLst/>
              <a:gdLst/>
              <a:ahLst/>
              <a:cxnLst/>
              <a:rect l="l" t="t" r="r" b="b"/>
              <a:pathLst>
                <a:path w="319404" h="969645">
                  <a:moveTo>
                    <a:pt x="41478" y="0"/>
                  </a:moveTo>
                  <a:lnTo>
                    <a:pt x="0" y="0"/>
                  </a:lnTo>
                  <a:lnTo>
                    <a:pt x="0" y="102362"/>
                  </a:lnTo>
                  <a:lnTo>
                    <a:pt x="41478" y="102362"/>
                  </a:lnTo>
                  <a:lnTo>
                    <a:pt x="41478" y="0"/>
                  </a:lnTo>
                  <a:close/>
                </a:path>
                <a:path w="319404" h="969645">
                  <a:moveTo>
                    <a:pt x="41490" y="692035"/>
                  </a:moveTo>
                  <a:lnTo>
                    <a:pt x="0" y="692035"/>
                  </a:lnTo>
                  <a:lnTo>
                    <a:pt x="0" y="794397"/>
                  </a:lnTo>
                  <a:lnTo>
                    <a:pt x="41490" y="794397"/>
                  </a:lnTo>
                  <a:lnTo>
                    <a:pt x="41490" y="692035"/>
                  </a:lnTo>
                  <a:close/>
                </a:path>
                <a:path w="319404" h="969645">
                  <a:moveTo>
                    <a:pt x="133781" y="517753"/>
                  </a:moveTo>
                  <a:lnTo>
                    <a:pt x="92290" y="517753"/>
                  </a:lnTo>
                  <a:lnTo>
                    <a:pt x="92290" y="620115"/>
                  </a:lnTo>
                  <a:lnTo>
                    <a:pt x="133781" y="620115"/>
                  </a:lnTo>
                  <a:lnTo>
                    <a:pt x="133781" y="517753"/>
                  </a:lnTo>
                  <a:close/>
                </a:path>
                <a:path w="319404" h="969645">
                  <a:moveTo>
                    <a:pt x="133781" y="167500"/>
                  </a:moveTo>
                  <a:lnTo>
                    <a:pt x="92290" y="167500"/>
                  </a:lnTo>
                  <a:lnTo>
                    <a:pt x="92290" y="269875"/>
                  </a:lnTo>
                  <a:lnTo>
                    <a:pt x="133781" y="269875"/>
                  </a:lnTo>
                  <a:lnTo>
                    <a:pt x="133781" y="167500"/>
                  </a:lnTo>
                  <a:close/>
                </a:path>
                <a:path w="319404" h="969645">
                  <a:moveTo>
                    <a:pt x="226923" y="517753"/>
                  </a:moveTo>
                  <a:lnTo>
                    <a:pt x="185420" y="517753"/>
                  </a:lnTo>
                  <a:lnTo>
                    <a:pt x="185420" y="620115"/>
                  </a:lnTo>
                  <a:lnTo>
                    <a:pt x="226923" y="620115"/>
                  </a:lnTo>
                  <a:lnTo>
                    <a:pt x="226923" y="517753"/>
                  </a:lnTo>
                  <a:close/>
                </a:path>
                <a:path w="319404" h="969645">
                  <a:moveTo>
                    <a:pt x="226936" y="867156"/>
                  </a:moveTo>
                  <a:lnTo>
                    <a:pt x="185420" y="867156"/>
                  </a:lnTo>
                  <a:lnTo>
                    <a:pt x="185420" y="969518"/>
                  </a:lnTo>
                  <a:lnTo>
                    <a:pt x="226936" y="969518"/>
                  </a:lnTo>
                  <a:lnTo>
                    <a:pt x="226936" y="867156"/>
                  </a:lnTo>
                  <a:close/>
                </a:path>
                <a:path w="319404" h="969645">
                  <a:moveTo>
                    <a:pt x="319227" y="342633"/>
                  </a:moveTo>
                  <a:lnTo>
                    <a:pt x="277736" y="342633"/>
                  </a:lnTo>
                  <a:lnTo>
                    <a:pt x="277736" y="444995"/>
                  </a:lnTo>
                  <a:lnTo>
                    <a:pt x="319227" y="444995"/>
                  </a:lnTo>
                  <a:lnTo>
                    <a:pt x="319227" y="342633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113"/>
            <p:cNvSpPr/>
            <p:nvPr/>
          </p:nvSpPr>
          <p:spPr>
            <a:xfrm>
              <a:off x="3938203" y="6827738"/>
              <a:ext cx="41910" cy="30480"/>
            </a:xfrm>
            <a:custGeom>
              <a:avLst/>
              <a:gdLst/>
              <a:ahLst/>
              <a:cxnLst/>
              <a:rect l="l" t="t" r="r" b="b"/>
              <a:pathLst>
                <a:path w="41910" h="30479">
                  <a:moveTo>
                    <a:pt x="41482" y="30261"/>
                  </a:moveTo>
                  <a:lnTo>
                    <a:pt x="0" y="30261"/>
                  </a:lnTo>
                  <a:lnTo>
                    <a:pt x="0" y="0"/>
                  </a:lnTo>
                  <a:lnTo>
                    <a:pt x="41482" y="0"/>
                  </a:lnTo>
                  <a:lnTo>
                    <a:pt x="41482" y="30261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114"/>
            <p:cNvSpPr/>
            <p:nvPr/>
          </p:nvSpPr>
          <p:spPr>
            <a:xfrm>
              <a:off x="4030485" y="6827748"/>
              <a:ext cx="197485" cy="30480"/>
            </a:xfrm>
            <a:custGeom>
              <a:avLst/>
              <a:gdLst/>
              <a:ahLst/>
              <a:cxnLst/>
              <a:rect l="l" t="t" r="r" b="b"/>
              <a:pathLst>
                <a:path w="197485" h="30479">
                  <a:moveTo>
                    <a:pt x="41490" y="0"/>
                  </a:moveTo>
                  <a:lnTo>
                    <a:pt x="0" y="0"/>
                  </a:lnTo>
                  <a:lnTo>
                    <a:pt x="0" y="30251"/>
                  </a:lnTo>
                  <a:lnTo>
                    <a:pt x="41490" y="30251"/>
                  </a:lnTo>
                  <a:lnTo>
                    <a:pt x="41490" y="0"/>
                  </a:lnTo>
                  <a:close/>
                </a:path>
                <a:path w="197485" h="30479">
                  <a:moveTo>
                    <a:pt x="197294" y="0"/>
                  </a:moveTo>
                  <a:lnTo>
                    <a:pt x="185445" y="0"/>
                  </a:lnTo>
                  <a:lnTo>
                    <a:pt x="185445" y="30251"/>
                  </a:lnTo>
                  <a:lnTo>
                    <a:pt x="197294" y="30251"/>
                  </a:lnTo>
                  <a:lnTo>
                    <a:pt x="197294" y="0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115"/>
            <p:cNvSpPr/>
            <p:nvPr/>
          </p:nvSpPr>
          <p:spPr>
            <a:xfrm>
              <a:off x="3917874" y="5645022"/>
              <a:ext cx="154305" cy="68580"/>
            </a:xfrm>
            <a:custGeom>
              <a:avLst/>
              <a:gdLst/>
              <a:ahLst/>
              <a:cxnLst/>
              <a:rect l="l" t="t" r="r" b="b"/>
              <a:pathLst>
                <a:path w="154304" h="68579">
                  <a:moveTo>
                    <a:pt x="154101" y="0"/>
                  </a:moveTo>
                  <a:lnTo>
                    <a:pt x="0" y="0"/>
                  </a:lnTo>
                  <a:lnTo>
                    <a:pt x="0" y="10998"/>
                  </a:lnTo>
                  <a:lnTo>
                    <a:pt x="9321" y="10998"/>
                  </a:lnTo>
                  <a:lnTo>
                    <a:pt x="9321" y="68529"/>
                  </a:lnTo>
                  <a:lnTo>
                    <a:pt x="144792" y="68529"/>
                  </a:lnTo>
                  <a:lnTo>
                    <a:pt x="144792" y="10998"/>
                  </a:lnTo>
                  <a:lnTo>
                    <a:pt x="154101" y="10998"/>
                  </a:lnTo>
                  <a:lnTo>
                    <a:pt x="154101" y="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6" name="object 116"/>
          <p:cNvGrpSpPr/>
          <p:nvPr/>
        </p:nvGrpSpPr>
        <p:grpSpPr>
          <a:xfrm>
            <a:off x="2775656" y="5633179"/>
            <a:ext cx="578485" cy="1224915"/>
            <a:chOff x="2775656" y="5633179"/>
            <a:chExt cx="578485" cy="1224915"/>
          </a:xfrm>
        </p:grpSpPr>
        <p:sp>
          <p:nvSpPr>
            <p:cNvPr id="117" name="object 117"/>
            <p:cNvSpPr/>
            <p:nvPr/>
          </p:nvSpPr>
          <p:spPr>
            <a:xfrm>
              <a:off x="2775648" y="5633186"/>
              <a:ext cx="578485" cy="1224915"/>
            </a:xfrm>
            <a:custGeom>
              <a:avLst/>
              <a:gdLst/>
              <a:ahLst/>
              <a:cxnLst/>
              <a:rect l="l" t="t" r="r" b="b"/>
              <a:pathLst>
                <a:path w="578485" h="1224915">
                  <a:moveTo>
                    <a:pt x="578307" y="0"/>
                  </a:moveTo>
                  <a:lnTo>
                    <a:pt x="531736" y="0"/>
                  </a:lnTo>
                  <a:lnTo>
                    <a:pt x="531736" y="30149"/>
                  </a:lnTo>
                  <a:lnTo>
                    <a:pt x="445363" y="51308"/>
                  </a:lnTo>
                  <a:lnTo>
                    <a:pt x="445363" y="32143"/>
                  </a:lnTo>
                  <a:lnTo>
                    <a:pt x="398805" y="32143"/>
                  </a:lnTo>
                  <a:lnTo>
                    <a:pt x="398805" y="62725"/>
                  </a:lnTo>
                  <a:lnTo>
                    <a:pt x="312445" y="83883"/>
                  </a:lnTo>
                  <a:lnTo>
                    <a:pt x="312445" y="61760"/>
                  </a:lnTo>
                  <a:lnTo>
                    <a:pt x="265887" y="61760"/>
                  </a:lnTo>
                  <a:lnTo>
                    <a:pt x="265887" y="95288"/>
                  </a:lnTo>
                  <a:lnTo>
                    <a:pt x="179501" y="116446"/>
                  </a:lnTo>
                  <a:lnTo>
                    <a:pt x="179501" y="98132"/>
                  </a:lnTo>
                  <a:lnTo>
                    <a:pt x="132943" y="98132"/>
                  </a:lnTo>
                  <a:lnTo>
                    <a:pt x="132943" y="127850"/>
                  </a:lnTo>
                  <a:lnTo>
                    <a:pt x="46570" y="149009"/>
                  </a:lnTo>
                  <a:lnTo>
                    <a:pt x="46570" y="132816"/>
                  </a:lnTo>
                  <a:lnTo>
                    <a:pt x="0" y="132816"/>
                  </a:lnTo>
                  <a:lnTo>
                    <a:pt x="0" y="1224813"/>
                  </a:lnTo>
                  <a:lnTo>
                    <a:pt x="22847" y="1224813"/>
                  </a:lnTo>
                  <a:lnTo>
                    <a:pt x="46570" y="1224813"/>
                  </a:lnTo>
                  <a:lnTo>
                    <a:pt x="578307" y="1224813"/>
                  </a:lnTo>
                  <a:lnTo>
                    <a:pt x="578307" y="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118"/>
            <p:cNvSpPr/>
            <p:nvPr/>
          </p:nvSpPr>
          <p:spPr>
            <a:xfrm>
              <a:off x="2834068" y="5870067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4" h="95250">
                  <a:moveTo>
                    <a:pt x="61810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810" y="94754"/>
                  </a:lnTo>
                  <a:lnTo>
                    <a:pt x="61810" y="0"/>
                  </a:lnTo>
                  <a:close/>
                </a:path>
                <a:path w="194944" h="95250">
                  <a:moveTo>
                    <a:pt x="194754" y="0"/>
                  </a:moveTo>
                  <a:lnTo>
                    <a:pt x="132943" y="0"/>
                  </a:lnTo>
                  <a:lnTo>
                    <a:pt x="132943" y="94754"/>
                  </a:lnTo>
                  <a:lnTo>
                    <a:pt x="194754" y="94754"/>
                  </a:lnTo>
                  <a:lnTo>
                    <a:pt x="194754" y="0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119"/>
            <p:cNvSpPr/>
            <p:nvPr/>
          </p:nvSpPr>
          <p:spPr>
            <a:xfrm>
              <a:off x="3099959" y="5870061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30" h="95250">
                  <a:moveTo>
                    <a:pt x="61806" y="94750"/>
                  </a:moveTo>
                  <a:lnTo>
                    <a:pt x="0" y="94750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9475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120"/>
            <p:cNvSpPr/>
            <p:nvPr/>
          </p:nvSpPr>
          <p:spPr>
            <a:xfrm>
              <a:off x="3232876" y="5870061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31" y="94750"/>
                  </a:moveTo>
                  <a:lnTo>
                    <a:pt x="0" y="94750"/>
                  </a:lnTo>
                  <a:lnTo>
                    <a:pt x="0" y="0"/>
                  </a:lnTo>
                  <a:lnTo>
                    <a:pt x="61831" y="0"/>
                  </a:lnTo>
                  <a:lnTo>
                    <a:pt x="61831" y="94750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2834068" y="6035040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4" h="95250">
                  <a:moveTo>
                    <a:pt x="61810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810" y="94754"/>
                  </a:lnTo>
                  <a:lnTo>
                    <a:pt x="61810" y="0"/>
                  </a:lnTo>
                  <a:close/>
                </a:path>
                <a:path w="194944" h="95250">
                  <a:moveTo>
                    <a:pt x="194754" y="0"/>
                  </a:moveTo>
                  <a:lnTo>
                    <a:pt x="132943" y="0"/>
                  </a:lnTo>
                  <a:lnTo>
                    <a:pt x="132943" y="94754"/>
                  </a:lnTo>
                  <a:lnTo>
                    <a:pt x="194754" y="94754"/>
                  </a:lnTo>
                  <a:lnTo>
                    <a:pt x="194754" y="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122"/>
            <p:cNvSpPr/>
            <p:nvPr/>
          </p:nvSpPr>
          <p:spPr>
            <a:xfrm>
              <a:off x="2834068" y="6035040"/>
              <a:ext cx="461009" cy="259079"/>
            </a:xfrm>
            <a:custGeom>
              <a:avLst/>
              <a:gdLst/>
              <a:ahLst/>
              <a:cxnLst/>
              <a:rect l="l" t="t" r="r" b="b"/>
              <a:pathLst>
                <a:path w="461010" h="259079">
                  <a:moveTo>
                    <a:pt x="61810" y="164122"/>
                  </a:moveTo>
                  <a:lnTo>
                    <a:pt x="0" y="164122"/>
                  </a:lnTo>
                  <a:lnTo>
                    <a:pt x="0" y="258876"/>
                  </a:lnTo>
                  <a:lnTo>
                    <a:pt x="61810" y="258876"/>
                  </a:lnTo>
                  <a:lnTo>
                    <a:pt x="61810" y="164122"/>
                  </a:lnTo>
                  <a:close/>
                </a:path>
                <a:path w="461010" h="259079">
                  <a:moveTo>
                    <a:pt x="194754" y="164122"/>
                  </a:moveTo>
                  <a:lnTo>
                    <a:pt x="132943" y="164122"/>
                  </a:lnTo>
                  <a:lnTo>
                    <a:pt x="132943" y="258876"/>
                  </a:lnTo>
                  <a:lnTo>
                    <a:pt x="194754" y="258876"/>
                  </a:lnTo>
                  <a:lnTo>
                    <a:pt x="194754" y="164122"/>
                  </a:lnTo>
                  <a:close/>
                </a:path>
                <a:path w="461010" h="259079">
                  <a:moveTo>
                    <a:pt x="327698" y="164122"/>
                  </a:moveTo>
                  <a:lnTo>
                    <a:pt x="265887" y="164122"/>
                  </a:lnTo>
                  <a:lnTo>
                    <a:pt x="265887" y="258876"/>
                  </a:lnTo>
                  <a:lnTo>
                    <a:pt x="327698" y="258876"/>
                  </a:lnTo>
                  <a:lnTo>
                    <a:pt x="327698" y="164122"/>
                  </a:lnTo>
                  <a:close/>
                </a:path>
                <a:path w="461010" h="259079">
                  <a:moveTo>
                    <a:pt x="327698" y="0"/>
                  </a:moveTo>
                  <a:lnTo>
                    <a:pt x="265887" y="0"/>
                  </a:lnTo>
                  <a:lnTo>
                    <a:pt x="265887" y="94754"/>
                  </a:lnTo>
                  <a:lnTo>
                    <a:pt x="327698" y="94754"/>
                  </a:lnTo>
                  <a:lnTo>
                    <a:pt x="327698" y="0"/>
                  </a:lnTo>
                  <a:close/>
                </a:path>
                <a:path w="461010" h="259079">
                  <a:moveTo>
                    <a:pt x="460629" y="0"/>
                  </a:moveTo>
                  <a:lnTo>
                    <a:pt x="398805" y="0"/>
                  </a:lnTo>
                  <a:lnTo>
                    <a:pt x="398805" y="94754"/>
                  </a:lnTo>
                  <a:lnTo>
                    <a:pt x="460629" y="94754"/>
                  </a:lnTo>
                  <a:lnTo>
                    <a:pt x="460629" y="0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" name="object 123"/>
            <p:cNvSpPr/>
            <p:nvPr/>
          </p:nvSpPr>
          <p:spPr>
            <a:xfrm>
              <a:off x="3232877" y="6199160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31" y="94750"/>
                  </a:moveTo>
                  <a:lnTo>
                    <a:pt x="0" y="94750"/>
                  </a:lnTo>
                  <a:lnTo>
                    <a:pt x="0" y="0"/>
                  </a:lnTo>
                  <a:lnTo>
                    <a:pt x="61831" y="0"/>
                  </a:lnTo>
                  <a:lnTo>
                    <a:pt x="61831" y="9475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2834078" y="6363286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30" h="95250">
                  <a:moveTo>
                    <a:pt x="61806" y="94750"/>
                  </a:moveTo>
                  <a:lnTo>
                    <a:pt x="0" y="94750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94750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" name="object 125"/>
            <p:cNvSpPr/>
            <p:nvPr/>
          </p:nvSpPr>
          <p:spPr>
            <a:xfrm>
              <a:off x="2967020" y="6363286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30" h="95250">
                  <a:moveTo>
                    <a:pt x="61806" y="94750"/>
                  </a:moveTo>
                  <a:lnTo>
                    <a:pt x="0" y="94750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9475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" name="object 126"/>
            <p:cNvSpPr/>
            <p:nvPr/>
          </p:nvSpPr>
          <p:spPr>
            <a:xfrm>
              <a:off x="2834068" y="6363297"/>
              <a:ext cx="461009" cy="259079"/>
            </a:xfrm>
            <a:custGeom>
              <a:avLst/>
              <a:gdLst/>
              <a:ahLst/>
              <a:cxnLst/>
              <a:rect l="l" t="t" r="r" b="b"/>
              <a:pathLst>
                <a:path w="461010" h="259079">
                  <a:moveTo>
                    <a:pt x="61810" y="164122"/>
                  </a:moveTo>
                  <a:lnTo>
                    <a:pt x="0" y="164122"/>
                  </a:lnTo>
                  <a:lnTo>
                    <a:pt x="0" y="258876"/>
                  </a:lnTo>
                  <a:lnTo>
                    <a:pt x="61810" y="258876"/>
                  </a:lnTo>
                  <a:lnTo>
                    <a:pt x="61810" y="164122"/>
                  </a:lnTo>
                  <a:close/>
                </a:path>
                <a:path w="461010" h="259079">
                  <a:moveTo>
                    <a:pt x="194754" y="164122"/>
                  </a:moveTo>
                  <a:lnTo>
                    <a:pt x="132943" y="164122"/>
                  </a:lnTo>
                  <a:lnTo>
                    <a:pt x="132943" y="258876"/>
                  </a:lnTo>
                  <a:lnTo>
                    <a:pt x="194754" y="258876"/>
                  </a:lnTo>
                  <a:lnTo>
                    <a:pt x="194754" y="164122"/>
                  </a:lnTo>
                  <a:close/>
                </a:path>
                <a:path w="461010" h="259079">
                  <a:moveTo>
                    <a:pt x="327698" y="0"/>
                  </a:moveTo>
                  <a:lnTo>
                    <a:pt x="265887" y="0"/>
                  </a:lnTo>
                  <a:lnTo>
                    <a:pt x="265887" y="94742"/>
                  </a:lnTo>
                  <a:lnTo>
                    <a:pt x="327698" y="94742"/>
                  </a:lnTo>
                  <a:lnTo>
                    <a:pt x="327698" y="0"/>
                  </a:lnTo>
                  <a:close/>
                </a:path>
                <a:path w="461010" h="259079">
                  <a:moveTo>
                    <a:pt x="460629" y="0"/>
                  </a:moveTo>
                  <a:lnTo>
                    <a:pt x="398805" y="0"/>
                  </a:lnTo>
                  <a:lnTo>
                    <a:pt x="398805" y="94742"/>
                  </a:lnTo>
                  <a:lnTo>
                    <a:pt x="460629" y="94742"/>
                  </a:lnTo>
                  <a:lnTo>
                    <a:pt x="460629" y="0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3099962" y="6527412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30" h="95250">
                  <a:moveTo>
                    <a:pt x="61806" y="94750"/>
                  </a:moveTo>
                  <a:lnTo>
                    <a:pt x="0" y="94750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9475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" name="object 128"/>
            <p:cNvSpPr/>
            <p:nvPr/>
          </p:nvSpPr>
          <p:spPr>
            <a:xfrm>
              <a:off x="3232878" y="6527413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31" y="94750"/>
                  </a:moveTo>
                  <a:lnTo>
                    <a:pt x="0" y="94750"/>
                  </a:lnTo>
                  <a:lnTo>
                    <a:pt x="0" y="0"/>
                  </a:lnTo>
                  <a:lnTo>
                    <a:pt x="61831" y="0"/>
                  </a:lnTo>
                  <a:lnTo>
                    <a:pt x="61831" y="94750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" name="object 129"/>
            <p:cNvSpPr/>
            <p:nvPr/>
          </p:nvSpPr>
          <p:spPr>
            <a:xfrm>
              <a:off x="2834068" y="6691541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4" h="95250">
                  <a:moveTo>
                    <a:pt x="61810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810" y="94754"/>
                  </a:lnTo>
                  <a:lnTo>
                    <a:pt x="61810" y="0"/>
                  </a:lnTo>
                  <a:close/>
                </a:path>
                <a:path w="194944" h="95250">
                  <a:moveTo>
                    <a:pt x="194754" y="0"/>
                  </a:moveTo>
                  <a:lnTo>
                    <a:pt x="132943" y="0"/>
                  </a:lnTo>
                  <a:lnTo>
                    <a:pt x="132943" y="94754"/>
                  </a:lnTo>
                  <a:lnTo>
                    <a:pt x="194754" y="94754"/>
                  </a:lnTo>
                  <a:lnTo>
                    <a:pt x="194754" y="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30"/>
            <p:cNvSpPr/>
            <p:nvPr/>
          </p:nvSpPr>
          <p:spPr>
            <a:xfrm>
              <a:off x="2834068" y="6691541"/>
              <a:ext cx="461009" cy="167005"/>
            </a:xfrm>
            <a:custGeom>
              <a:avLst/>
              <a:gdLst/>
              <a:ahLst/>
              <a:cxnLst/>
              <a:rect l="l" t="t" r="r" b="b"/>
              <a:pathLst>
                <a:path w="461010" h="167004">
                  <a:moveTo>
                    <a:pt x="61810" y="164122"/>
                  </a:moveTo>
                  <a:lnTo>
                    <a:pt x="0" y="164122"/>
                  </a:lnTo>
                  <a:lnTo>
                    <a:pt x="0" y="166458"/>
                  </a:lnTo>
                  <a:lnTo>
                    <a:pt x="61810" y="166458"/>
                  </a:lnTo>
                  <a:lnTo>
                    <a:pt x="61810" y="164122"/>
                  </a:lnTo>
                  <a:close/>
                </a:path>
                <a:path w="461010" h="167004">
                  <a:moveTo>
                    <a:pt x="327698" y="0"/>
                  </a:moveTo>
                  <a:lnTo>
                    <a:pt x="265887" y="0"/>
                  </a:lnTo>
                  <a:lnTo>
                    <a:pt x="265887" y="94754"/>
                  </a:lnTo>
                  <a:lnTo>
                    <a:pt x="327698" y="94754"/>
                  </a:lnTo>
                  <a:lnTo>
                    <a:pt x="327698" y="0"/>
                  </a:lnTo>
                  <a:close/>
                </a:path>
                <a:path w="461010" h="167004">
                  <a:moveTo>
                    <a:pt x="460641" y="0"/>
                  </a:moveTo>
                  <a:lnTo>
                    <a:pt x="398805" y="0"/>
                  </a:lnTo>
                  <a:lnTo>
                    <a:pt x="398805" y="94754"/>
                  </a:lnTo>
                  <a:lnTo>
                    <a:pt x="460641" y="94754"/>
                  </a:lnTo>
                  <a:lnTo>
                    <a:pt x="460641" y="0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" name="object 131"/>
            <p:cNvSpPr/>
            <p:nvPr/>
          </p:nvSpPr>
          <p:spPr>
            <a:xfrm>
              <a:off x="2967021" y="6855662"/>
              <a:ext cx="62230" cy="2540"/>
            </a:xfrm>
            <a:custGeom>
              <a:avLst/>
              <a:gdLst/>
              <a:ahLst/>
              <a:cxnLst/>
              <a:rect l="l" t="t" r="r" b="b"/>
              <a:pathLst>
                <a:path w="62230" h="2540">
                  <a:moveTo>
                    <a:pt x="61806" y="2337"/>
                  </a:moveTo>
                  <a:lnTo>
                    <a:pt x="0" y="2337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2337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" name="object 132"/>
            <p:cNvSpPr/>
            <p:nvPr/>
          </p:nvSpPr>
          <p:spPr>
            <a:xfrm>
              <a:off x="3099963" y="6855662"/>
              <a:ext cx="62230" cy="2540"/>
            </a:xfrm>
            <a:custGeom>
              <a:avLst/>
              <a:gdLst/>
              <a:ahLst/>
              <a:cxnLst/>
              <a:rect l="l" t="t" r="r" b="b"/>
              <a:pathLst>
                <a:path w="62230" h="2540">
                  <a:moveTo>
                    <a:pt x="61806" y="2337"/>
                  </a:moveTo>
                  <a:lnTo>
                    <a:pt x="0" y="2337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2337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" name="object 133"/>
            <p:cNvSpPr/>
            <p:nvPr/>
          </p:nvSpPr>
          <p:spPr>
            <a:xfrm>
              <a:off x="3232879" y="6855662"/>
              <a:ext cx="62230" cy="2540"/>
            </a:xfrm>
            <a:custGeom>
              <a:avLst/>
              <a:gdLst/>
              <a:ahLst/>
              <a:cxnLst/>
              <a:rect l="l" t="t" r="r" b="b"/>
              <a:pathLst>
                <a:path w="62229" h="2540">
                  <a:moveTo>
                    <a:pt x="61831" y="2337"/>
                  </a:moveTo>
                  <a:lnTo>
                    <a:pt x="0" y="2337"/>
                  </a:lnTo>
                  <a:lnTo>
                    <a:pt x="0" y="0"/>
                  </a:lnTo>
                  <a:lnTo>
                    <a:pt x="61831" y="0"/>
                  </a:lnTo>
                  <a:lnTo>
                    <a:pt x="61831" y="2337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4" name="object 134"/>
          <p:cNvSpPr/>
          <p:nvPr/>
        </p:nvSpPr>
        <p:spPr>
          <a:xfrm>
            <a:off x="1114374" y="5846381"/>
            <a:ext cx="379095" cy="1012190"/>
          </a:xfrm>
          <a:custGeom>
            <a:avLst/>
            <a:gdLst/>
            <a:ahLst/>
            <a:cxnLst/>
            <a:rect l="l" t="t" r="r" b="b"/>
            <a:pathLst>
              <a:path w="379094" h="1012190">
                <a:moveTo>
                  <a:pt x="378485" y="48247"/>
                </a:moveTo>
                <a:lnTo>
                  <a:pt x="155803" y="48247"/>
                </a:lnTo>
                <a:lnTo>
                  <a:pt x="155803" y="12700"/>
                </a:lnTo>
                <a:lnTo>
                  <a:pt x="168503" y="12700"/>
                </a:lnTo>
                <a:lnTo>
                  <a:pt x="168503" y="0"/>
                </a:lnTo>
                <a:lnTo>
                  <a:pt x="0" y="0"/>
                </a:lnTo>
                <a:lnTo>
                  <a:pt x="0" y="12700"/>
                </a:lnTo>
                <a:lnTo>
                  <a:pt x="13550" y="12700"/>
                </a:lnTo>
                <a:lnTo>
                  <a:pt x="13550" y="48247"/>
                </a:lnTo>
                <a:lnTo>
                  <a:pt x="13550" y="1011745"/>
                </a:lnTo>
                <a:lnTo>
                  <a:pt x="378485" y="1011745"/>
                </a:lnTo>
                <a:lnTo>
                  <a:pt x="378485" y="48247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1904376" y="6352289"/>
            <a:ext cx="313055" cy="506095"/>
          </a:xfrm>
          <a:custGeom>
            <a:avLst/>
            <a:gdLst/>
            <a:ahLst/>
            <a:cxnLst/>
            <a:rect l="l" t="t" r="r" b="b"/>
            <a:pathLst>
              <a:path w="313055" h="506095">
                <a:moveTo>
                  <a:pt x="312446" y="505710"/>
                </a:moveTo>
                <a:lnTo>
                  <a:pt x="0" y="505710"/>
                </a:lnTo>
                <a:lnTo>
                  <a:pt x="0" y="0"/>
                </a:lnTo>
                <a:lnTo>
                  <a:pt x="312446" y="0"/>
                </a:lnTo>
                <a:lnTo>
                  <a:pt x="312446" y="505710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541997" y="6168707"/>
            <a:ext cx="762635" cy="689610"/>
          </a:xfrm>
          <a:custGeom>
            <a:avLst/>
            <a:gdLst/>
            <a:ahLst/>
            <a:cxnLst/>
            <a:rect l="l" t="t" r="r" b="b"/>
            <a:pathLst>
              <a:path w="762635" h="689609">
                <a:moveTo>
                  <a:pt x="762050" y="474611"/>
                </a:moveTo>
                <a:lnTo>
                  <a:pt x="480936" y="474611"/>
                </a:lnTo>
                <a:lnTo>
                  <a:pt x="480936" y="214045"/>
                </a:lnTo>
                <a:lnTo>
                  <a:pt x="518198" y="214045"/>
                </a:lnTo>
                <a:lnTo>
                  <a:pt x="518198" y="190360"/>
                </a:lnTo>
                <a:lnTo>
                  <a:pt x="254025" y="190360"/>
                </a:lnTo>
                <a:lnTo>
                  <a:pt x="254025" y="33007"/>
                </a:lnTo>
                <a:lnTo>
                  <a:pt x="204063" y="33007"/>
                </a:lnTo>
                <a:lnTo>
                  <a:pt x="204063" y="0"/>
                </a:lnTo>
                <a:lnTo>
                  <a:pt x="91452" y="0"/>
                </a:lnTo>
                <a:lnTo>
                  <a:pt x="91452" y="33007"/>
                </a:lnTo>
                <a:lnTo>
                  <a:pt x="0" y="33007"/>
                </a:lnTo>
                <a:lnTo>
                  <a:pt x="0" y="689292"/>
                </a:lnTo>
                <a:lnTo>
                  <a:pt x="204063" y="689292"/>
                </a:lnTo>
                <a:lnTo>
                  <a:pt x="254025" y="689292"/>
                </a:lnTo>
                <a:lnTo>
                  <a:pt x="451307" y="689292"/>
                </a:lnTo>
                <a:lnTo>
                  <a:pt x="480936" y="689292"/>
                </a:lnTo>
                <a:lnTo>
                  <a:pt x="762050" y="689292"/>
                </a:lnTo>
                <a:lnTo>
                  <a:pt x="762050" y="474611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0" y="6346380"/>
            <a:ext cx="633730" cy="511809"/>
          </a:xfrm>
          <a:custGeom>
            <a:avLst/>
            <a:gdLst/>
            <a:ahLst/>
            <a:cxnLst/>
            <a:rect l="l" t="t" r="r" b="b"/>
            <a:pathLst>
              <a:path w="633730" h="511809">
                <a:moveTo>
                  <a:pt x="633437" y="417918"/>
                </a:moveTo>
                <a:lnTo>
                  <a:pt x="242265" y="417918"/>
                </a:lnTo>
                <a:lnTo>
                  <a:pt x="242265" y="0"/>
                </a:lnTo>
                <a:lnTo>
                  <a:pt x="0" y="0"/>
                </a:lnTo>
                <a:lnTo>
                  <a:pt x="0" y="511619"/>
                </a:lnTo>
                <a:lnTo>
                  <a:pt x="242252" y="511619"/>
                </a:lnTo>
                <a:lnTo>
                  <a:pt x="633437" y="511619"/>
                </a:lnTo>
                <a:lnTo>
                  <a:pt x="633437" y="417918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1672643" y="6594250"/>
            <a:ext cx="304165" cy="264160"/>
          </a:xfrm>
          <a:custGeom>
            <a:avLst/>
            <a:gdLst/>
            <a:ahLst/>
            <a:cxnLst/>
            <a:rect l="l" t="t" r="r" b="b"/>
            <a:pathLst>
              <a:path w="304164" h="264159">
                <a:moveTo>
                  <a:pt x="303703" y="263749"/>
                </a:moveTo>
                <a:lnTo>
                  <a:pt x="0" y="263749"/>
                </a:lnTo>
                <a:lnTo>
                  <a:pt x="71712" y="0"/>
                </a:lnTo>
                <a:lnTo>
                  <a:pt x="303703" y="0"/>
                </a:lnTo>
                <a:lnTo>
                  <a:pt x="303703" y="263749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2049170" y="6068885"/>
            <a:ext cx="155575" cy="401320"/>
          </a:xfrm>
          <a:custGeom>
            <a:avLst/>
            <a:gdLst/>
            <a:ahLst/>
            <a:cxnLst/>
            <a:rect l="l" t="t" r="r" b="b"/>
            <a:pathLst>
              <a:path w="155575" h="401320">
                <a:moveTo>
                  <a:pt x="154952" y="168363"/>
                </a:moveTo>
                <a:lnTo>
                  <a:pt x="74498" y="168363"/>
                </a:lnTo>
                <a:lnTo>
                  <a:pt x="74498" y="135356"/>
                </a:lnTo>
                <a:lnTo>
                  <a:pt x="66027" y="135356"/>
                </a:lnTo>
                <a:lnTo>
                  <a:pt x="66027" y="168363"/>
                </a:lnTo>
                <a:lnTo>
                  <a:pt x="40652" y="168363"/>
                </a:lnTo>
                <a:lnTo>
                  <a:pt x="40652" y="0"/>
                </a:lnTo>
                <a:lnTo>
                  <a:pt x="33870" y="0"/>
                </a:lnTo>
                <a:lnTo>
                  <a:pt x="33870" y="168363"/>
                </a:lnTo>
                <a:lnTo>
                  <a:pt x="0" y="168363"/>
                </a:lnTo>
                <a:lnTo>
                  <a:pt x="0" y="178511"/>
                </a:lnTo>
                <a:lnTo>
                  <a:pt x="20320" y="178511"/>
                </a:lnTo>
                <a:lnTo>
                  <a:pt x="20320" y="293573"/>
                </a:lnTo>
                <a:lnTo>
                  <a:pt x="33870" y="293573"/>
                </a:lnTo>
                <a:lnTo>
                  <a:pt x="33870" y="401015"/>
                </a:lnTo>
                <a:lnTo>
                  <a:pt x="40652" y="401015"/>
                </a:lnTo>
                <a:lnTo>
                  <a:pt x="40652" y="293573"/>
                </a:lnTo>
                <a:lnTo>
                  <a:pt x="66027" y="293573"/>
                </a:lnTo>
                <a:lnTo>
                  <a:pt x="66027" y="372249"/>
                </a:lnTo>
                <a:lnTo>
                  <a:pt x="74498" y="372249"/>
                </a:lnTo>
                <a:lnTo>
                  <a:pt x="74498" y="293573"/>
                </a:lnTo>
                <a:lnTo>
                  <a:pt x="137160" y="293573"/>
                </a:lnTo>
                <a:lnTo>
                  <a:pt x="137160" y="178511"/>
                </a:lnTo>
                <a:lnTo>
                  <a:pt x="154952" y="178511"/>
                </a:lnTo>
                <a:lnTo>
                  <a:pt x="154952" y="168363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2160092" y="6297307"/>
            <a:ext cx="549910" cy="560705"/>
          </a:xfrm>
          <a:custGeom>
            <a:avLst/>
            <a:gdLst/>
            <a:ahLst/>
            <a:cxnLst/>
            <a:rect l="l" t="t" r="r" b="b"/>
            <a:pathLst>
              <a:path w="549910" h="560704">
                <a:moveTo>
                  <a:pt x="549516" y="0"/>
                </a:moveTo>
                <a:lnTo>
                  <a:pt x="306501" y="0"/>
                </a:lnTo>
                <a:lnTo>
                  <a:pt x="306501" y="372249"/>
                </a:lnTo>
                <a:lnTo>
                  <a:pt x="0" y="372249"/>
                </a:lnTo>
                <a:lnTo>
                  <a:pt x="0" y="560692"/>
                </a:lnTo>
                <a:lnTo>
                  <a:pt x="306501" y="560692"/>
                </a:lnTo>
                <a:lnTo>
                  <a:pt x="378472" y="560692"/>
                </a:lnTo>
                <a:lnTo>
                  <a:pt x="549516" y="560692"/>
                </a:lnTo>
                <a:lnTo>
                  <a:pt x="549516" y="0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3294684" y="6419977"/>
            <a:ext cx="511175" cy="438150"/>
          </a:xfrm>
          <a:custGeom>
            <a:avLst/>
            <a:gdLst/>
            <a:ahLst/>
            <a:cxnLst/>
            <a:rect l="l" t="t" r="r" b="b"/>
            <a:pathLst>
              <a:path w="511175" h="438150">
                <a:moveTo>
                  <a:pt x="510578" y="0"/>
                </a:moveTo>
                <a:lnTo>
                  <a:pt x="121945" y="0"/>
                </a:lnTo>
                <a:lnTo>
                  <a:pt x="121945" y="371398"/>
                </a:lnTo>
                <a:lnTo>
                  <a:pt x="0" y="371398"/>
                </a:lnTo>
                <a:lnTo>
                  <a:pt x="0" y="438023"/>
                </a:lnTo>
                <a:lnTo>
                  <a:pt x="121945" y="438023"/>
                </a:lnTo>
                <a:lnTo>
                  <a:pt x="442861" y="438023"/>
                </a:lnTo>
                <a:lnTo>
                  <a:pt x="510578" y="438023"/>
                </a:lnTo>
                <a:lnTo>
                  <a:pt x="510578" y="0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4227779" y="6111875"/>
            <a:ext cx="804545" cy="746125"/>
          </a:xfrm>
          <a:custGeom>
            <a:avLst/>
            <a:gdLst/>
            <a:ahLst/>
            <a:cxnLst/>
            <a:rect l="l" t="t" r="r" b="b"/>
            <a:pathLst>
              <a:path w="804545" h="746125">
                <a:moveTo>
                  <a:pt x="804037" y="81775"/>
                </a:moveTo>
                <a:lnTo>
                  <a:pt x="744461" y="81775"/>
                </a:lnTo>
                <a:lnTo>
                  <a:pt x="744461" y="0"/>
                </a:lnTo>
                <a:lnTo>
                  <a:pt x="487908" y="0"/>
                </a:lnTo>
                <a:lnTo>
                  <a:pt x="487908" y="81775"/>
                </a:lnTo>
                <a:lnTo>
                  <a:pt x="403898" y="81775"/>
                </a:lnTo>
                <a:lnTo>
                  <a:pt x="403898" y="254"/>
                </a:lnTo>
                <a:lnTo>
                  <a:pt x="360730" y="254"/>
                </a:lnTo>
                <a:lnTo>
                  <a:pt x="360730" y="81775"/>
                </a:lnTo>
                <a:lnTo>
                  <a:pt x="318058" y="81775"/>
                </a:lnTo>
                <a:lnTo>
                  <a:pt x="318058" y="254"/>
                </a:lnTo>
                <a:lnTo>
                  <a:pt x="270637" y="254"/>
                </a:lnTo>
                <a:lnTo>
                  <a:pt x="270637" y="81775"/>
                </a:lnTo>
                <a:lnTo>
                  <a:pt x="171538" y="81775"/>
                </a:lnTo>
                <a:lnTo>
                  <a:pt x="171538" y="112229"/>
                </a:lnTo>
                <a:lnTo>
                  <a:pt x="186448" y="112229"/>
                </a:lnTo>
                <a:lnTo>
                  <a:pt x="186448" y="679500"/>
                </a:lnTo>
                <a:lnTo>
                  <a:pt x="0" y="679500"/>
                </a:lnTo>
                <a:lnTo>
                  <a:pt x="0" y="746125"/>
                </a:lnTo>
                <a:lnTo>
                  <a:pt x="186448" y="746125"/>
                </a:lnTo>
                <a:lnTo>
                  <a:pt x="468236" y="746125"/>
                </a:lnTo>
                <a:lnTo>
                  <a:pt x="769835" y="746125"/>
                </a:lnTo>
                <a:lnTo>
                  <a:pt x="769835" y="112229"/>
                </a:lnTo>
                <a:lnTo>
                  <a:pt x="804037" y="112229"/>
                </a:lnTo>
                <a:lnTo>
                  <a:pt x="804037" y="81775"/>
                </a:lnTo>
                <a:close/>
              </a:path>
            </a:pathLst>
          </a:custGeom>
          <a:solidFill>
            <a:srgbClr val="AEB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43" name="object 143"/>
          <p:cNvGrpSpPr/>
          <p:nvPr/>
        </p:nvGrpSpPr>
        <p:grpSpPr>
          <a:xfrm>
            <a:off x="4994919" y="5603578"/>
            <a:ext cx="1974214" cy="1254760"/>
            <a:chOff x="4994919" y="5603578"/>
            <a:chExt cx="1974214" cy="1254760"/>
          </a:xfrm>
        </p:grpSpPr>
        <p:sp>
          <p:nvSpPr>
            <p:cNvPr id="144" name="object 144"/>
            <p:cNvSpPr/>
            <p:nvPr/>
          </p:nvSpPr>
          <p:spPr>
            <a:xfrm>
              <a:off x="5385955" y="5800915"/>
              <a:ext cx="488315" cy="1057275"/>
            </a:xfrm>
            <a:custGeom>
              <a:avLst/>
              <a:gdLst/>
              <a:ahLst/>
              <a:cxnLst/>
              <a:rect l="l" t="t" r="r" b="b"/>
              <a:pathLst>
                <a:path w="488314" h="1057275">
                  <a:moveTo>
                    <a:pt x="487705" y="41719"/>
                  </a:moveTo>
                  <a:lnTo>
                    <a:pt x="458927" y="41719"/>
                  </a:lnTo>
                  <a:lnTo>
                    <a:pt x="458927" y="0"/>
                  </a:lnTo>
                  <a:lnTo>
                    <a:pt x="28790" y="0"/>
                  </a:lnTo>
                  <a:lnTo>
                    <a:pt x="28790" y="41719"/>
                  </a:lnTo>
                  <a:lnTo>
                    <a:pt x="0" y="41719"/>
                  </a:lnTo>
                  <a:lnTo>
                    <a:pt x="0" y="73875"/>
                  </a:lnTo>
                  <a:lnTo>
                    <a:pt x="12687" y="73875"/>
                  </a:lnTo>
                  <a:lnTo>
                    <a:pt x="12687" y="1057084"/>
                  </a:lnTo>
                  <a:lnTo>
                    <a:pt x="474154" y="1057084"/>
                  </a:lnTo>
                  <a:lnTo>
                    <a:pt x="474154" y="73875"/>
                  </a:lnTo>
                  <a:lnTo>
                    <a:pt x="487705" y="73875"/>
                  </a:lnTo>
                  <a:lnTo>
                    <a:pt x="487705" y="41719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5" name="object 14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641905" y="5603578"/>
              <a:ext cx="170202" cy="303014"/>
            </a:xfrm>
            <a:prstGeom prst="rect">
              <a:avLst/>
            </a:prstGeom>
          </p:spPr>
        </p:pic>
        <p:sp>
          <p:nvSpPr>
            <p:cNvPr id="146" name="object 146"/>
            <p:cNvSpPr/>
            <p:nvPr/>
          </p:nvSpPr>
          <p:spPr>
            <a:xfrm>
              <a:off x="4994910" y="6062129"/>
              <a:ext cx="1974214" cy="796290"/>
            </a:xfrm>
            <a:custGeom>
              <a:avLst/>
              <a:gdLst/>
              <a:ahLst/>
              <a:cxnLst/>
              <a:rect l="l" t="t" r="r" b="b"/>
              <a:pathLst>
                <a:path w="1974215" h="796290">
                  <a:moveTo>
                    <a:pt x="448779" y="242798"/>
                  </a:moveTo>
                  <a:lnTo>
                    <a:pt x="213385" y="242798"/>
                  </a:lnTo>
                  <a:lnTo>
                    <a:pt x="213385" y="664260"/>
                  </a:lnTo>
                  <a:lnTo>
                    <a:pt x="0" y="570204"/>
                  </a:lnTo>
                  <a:lnTo>
                    <a:pt x="0" y="795870"/>
                  </a:lnTo>
                  <a:lnTo>
                    <a:pt x="213385" y="795870"/>
                  </a:lnTo>
                  <a:lnTo>
                    <a:pt x="301129" y="795870"/>
                  </a:lnTo>
                  <a:lnTo>
                    <a:pt x="448779" y="795870"/>
                  </a:lnTo>
                  <a:lnTo>
                    <a:pt x="448779" y="242798"/>
                  </a:lnTo>
                  <a:close/>
                </a:path>
                <a:path w="1974215" h="796290">
                  <a:moveTo>
                    <a:pt x="1973719" y="793546"/>
                  </a:moveTo>
                  <a:lnTo>
                    <a:pt x="1717040" y="793546"/>
                  </a:lnTo>
                  <a:lnTo>
                    <a:pt x="1663827" y="437375"/>
                  </a:lnTo>
                  <a:lnTo>
                    <a:pt x="1555432" y="437375"/>
                  </a:lnTo>
                  <a:lnTo>
                    <a:pt x="1555432" y="142125"/>
                  </a:lnTo>
                  <a:lnTo>
                    <a:pt x="1568145" y="142125"/>
                  </a:lnTo>
                  <a:lnTo>
                    <a:pt x="1568145" y="115049"/>
                  </a:lnTo>
                  <a:lnTo>
                    <a:pt x="1515643" y="115049"/>
                  </a:lnTo>
                  <a:lnTo>
                    <a:pt x="1515643" y="0"/>
                  </a:lnTo>
                  <a:lnTo>
                    <a:pt x="1508874" y="0"/>
                  </a:lnTo>
                  <a:lnTo>
                    <a:pt x="1508874" y="115049"/>
                  </a:lnTo>
                  <a:lnTo>
                    <a:pt x="1472476" y="115049"/>
                  </a:lnTo>
                  <a:lnTo>
                    <a:pt x="1472476" y="21145"/>
                  </a:lnTo>
                  <a:lnTo>
                    <a:pt x="1465694" y="21145"/>
                  </a:lnTo>
                  <a:lnTo>
                    <a:pt x="1465694" y="115049"/>
                  </a:lnTo>
                  <a:lnTo>
                    <a:pt x="1245539" y="115049"/>
                  </a:lnTo>
                  <a:lnTo>
                    <a:pt x="1245539" y="142125"/>
                  </a:lnTo>
                  <a:lnTo>
                    <a:pt x="1260779" y="142125"/>
                  </a:lnTo>
                  <a:lnTo>
                    <a:pt x="1260779" y="741946"/>
                  </a:lnTo>
                  <a:lnTo>
                    <a:pt x="1008456" y="741946"/>
                  </a:lnTo>
                  <a:lnTo>
                    <a:pt x="1008456" y="472909"/>
                  </a:lnTo>
                  <a:lnTo>
                    <a:pt x="801852" y="472909"/>
                  </a:lnTo>
                  <a:lnTo>
                    <a:pt x="801852" y="795870"/>
                  </a:lnTo>
                  <a:lnTo>
                    <a:pt x="940727" y="795870"/>
                  </a:lnTo>
                  <a:lnTo>
                    <a:pt x="1008456" y="795870"/>
                  </a:lnTo>
                  <a:lnTo>
                    <a:pt x="1973719" y="795870"/>
                  </a:lnTo>
                  <a:lnTo>
                    <a:pt x="1973719" y="793546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7" name="object 147"/>
          <p:cNvSpPr/>
          <p:nvPr/>
        </p:nvSpPr>
        <p:spPr>
          <a:xfrm>
            <a:off x="479045" y="1309470"/>
            <a:ext cx="0" cy="5537200"/>
          </a:xfrm>
          <a:custGeom>
            <a:avLst/>
            <a:gdLst/>
            <a:ahLst/>
            <a:cxnLst/>
            <a:rect l="l" t="t" r="r" b="b"/>
            <a:pathLst>
              <a:path h="5537200">
                <a:moveTo>
                  <a:pt x="0" y="5536666"/>
                </a:moveTo>
                <a:lnTo>
                  <a:pt x="0" y="0"/>
                </a:lnTo>
              </a:path>
            </a:pathLst>
          </a:custGeom>
          <a:ln w="25400">
            <a:solidFill>
              <a:srgbClr val="AEB6C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 txBox="1"/>
          <p:nvPr/>
        </p:nvSpPr>
        <p:spPr>
          <a:xfrm>
            <a:off x="662819" y="1074263"/>
            <a:ext cx="2374265" cy="1174115"/>
          </a:xfrm>
          <a:prstGeom prst="rect">
            <a:avLst/>
          </a:prstGeom>
        </p:spPr>
        <p:txBody>
          <a:bodyPr vert="horz" wrap="square" lIns="0" tIns="136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75"/>
              </a:spcBef>
            </a:pPr>
            <a:r>
              <a:rPr lang="uk-UA" sz="3600" b="1" dirty="0" smtClean="0">
                <a:latin typeface="Tahoma"/>
                <a:cs typeface="Tahoma"/>
              </a:rPr>
              <a:t>67</a:t>
            </a:r>
            <a:endParaRPr sz="3600" b="1" dirty="0">
              <a:latin typeface="Tahoma"/>
              <a:cs typeface="Tahoma"/>
            </a:endParaRPr>
          </a:p>
          <a:p>
            <a:pPr marL="12700" marR="5080">
              <a:lnSpc>
                <a:spcPct val="100000"/>
              </a:lnSpc>
              <a:spcBef>
                <a:spcPts val="385"/>
              </a:spcBef>
            </a:pP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Кількість</a:t>
            </a:r>
            <a:r>
              <a:rPr sz="1400" spc="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кривдників,</a:t>
            </a: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30" dirty="0">
                <a:solidFill>
                  <a:srgbClr val="172946"/>
                </a:solidFill>
                <a:latin typeface="Verdana"/>
                <a:cs typeface="Verdana"/>
              </a:rPr>
              <a:t>що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перебувають</a:t>
            </a:r>
            <a:r>
              <a:rPr sz="1400" spc="-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на</a:t>
            </a:r>
            <a:r>
              <a:rPr sz="1400" spc="2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обліку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149" name="object 149"/>
          <p:cNvSpPr/>
          <p:nvPr/>
        </p:nvSpPr>
        <p:spPr>
          <a:xfrm>
            <a:off x="1803568" y="2373485"/>
            <a:ext cx="0" cy="4135120"/>
          </a:xfrm>
          <a:custGeom>
            <a:avLst/>
            <a:gdLst/>
            <a:ahLst/>
            <a:cxnLst/>
            <a:rect l="l" t="t" r="r" b="b"/>
            <a:pathLst>
              <a:path h="4135120">
                <a:moveTo>
                  <a:pt x="0" y="4134980"/>
                </a:moveTo>
                <a:lnTo>
                  <a:pt x="0" y="0"/>
                </a:lnTo>
              </a:path>
            </a:pathLst>
          </a:custGeom>
          <a:ln w="25400">
            <a:solidFill>
              <a:srgbClr val="AEB6C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 txBox="1"/>
          <p:nvPr/>
        </p:nvSpPr>
        <p:spPr>
          <a:xfrm>
            <a:off x="1962853" y="2138280"/>
            <a:ext cx="2488565" cy="1174115"/>
          </a:xfrm>
          <a:prstGeom prst="rect">
            <a:avLst/>
          </a:prstGeom>
        </p:spPr>
        <p:txBody>
          <a:bodyPr vert="horz" wrap="square" lIns="0" tIns="136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75"/>
              </a:spcBef>
            </a:pPr>
            <a:r>
              <a:rPr lang="uk-UA" sz="3600" b="1" spc="-25" dirty="0">
                <a:solidFill>
                  <a:srgbClr val="172946"/>
                </a:solidFill>
                <a:latin typeface="Tahoma"/>
                <a:cs typeface="Tahoma"/>
              </a:rPr>
              <a:t>8</a:t>
            </a:r>
            <a:endParaRPr sz="3600" dirty="0">
              <a:latin typeface="Tahoma"/>
              <a:cs typeface="Tahoma"/>
            </a:endParaRPr>
          </a:p>
          <a:p>
            <a:pPr marL="12700" marR="5080">
              <a:lnSpc>
                <a:spcPct val="100000"/>
              </a:lnSpc>
              <a:spcBef>
                <a:spcPts val="385"/>
              </a:spcBef>
            </a:pP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Кількість</a:t>
            </a:r>
            <a:r>
              <a:rPr sz="1400" spc="5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10" dirty="0">
                <a:solidFill>
                  <a:srgbClr val="172946"/>
                </a:solidFill>
                <a:latin typeface="Verdana"/>
                <a:cs typeface="Verdana"/>
              </a:rPr>
              <a:t>кривдників</a:t>
            </a:r>
            <a:r>
              <a:rPr sz="1400" spc="4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20" dirty="0">
                <a:solidFill>
                  <a:srgbClr val="172946"/>
                </a:solidFill>
                <a:latin typeface="Verdana"/>
                <a:cs typeface="Verdana"/>
              </a:rPr>
              <a:t>яких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взято</a:t>
            </a:r>
            <a:r>
              <a:rPr sz="1400" spc="-8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на</a:t>
            </a:r>
            <a:r>
              <a:rPr sz="1400" spc="-8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облік</a:t>
            </a:r>
            <a:r>
              <a:rPr sz="1400" spc="-6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30" dirty="0">
                <a:solidFill>
                  <a:srgbClr val="172946"/>
                </a:solidFill>
                <a:latin typeface="Verdana"/>
                <a:cs typeface="Verdana"/>
              </a:rPr>
              <a:t>у</a:t>
            </a:r>
            <a:r>
              <a:rPr sz="1400" spc="-6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65" dirty="0">
                <a:solidFill>
                  <a:srgbClr val="172946"/>
                </a:solidFill>
                <a:latin typeface="Verdana"/>
                <a:cs typeface="Verdana"/>
              </a:rPr>
              <a:t>2025</a:t>
            </a:r>
            <a:r>
              <a:rPr sz="1400" spc="-7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30" dirty="0">
                <a:solidFill>
                  <a:srgbClr val="172946"/>
                </a:solidFill>
                <a:latin typeface="Verdana"/>
                <a:cs typeface="Verdana"/>
              </a:rPr>
              <a:t>році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151" name="object 151"/>
          <p:cNvSpPr/>
          <p:nvPr/>
        </p:nvSpPr>
        <p:spPr>
          <a:xfrm>
            <a:off x="2797347" y="3575588"/>
            <a:ext cx="0" cy="2890520"/>
          </a:xfrm>
          <a:custGeom>
            <a:avLst/>
            <a:gdLst/>
            <a:ahLst/>
            <a:cxnLst/>
            <a:rect l="l" t="t" r="r" b="b"/>
            <a:pathLst>
              <a:path h="2890520">
                <a:moveTo>
                  <a:pt x="0" y="2890100"/>
                </a:moveTo>
                <a:lnTo>
                  <a:pt x="0" y="0"/>
                </a:lnTo>
              </a:path>
            </a:pathLst>
          </a:custGeom>
          <a:ln w="25400">
            <a:solidFill>
              <a:srgbClr val="AEB6C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 txBox="1"/>
          <p:nvPr/>
        </p:nvSpPr>
        <p:spPr>
          <a:xfrm>
            <a:off x="2981121" y="3340383"/>
            <a:ext cx="2091055" cy="1387475"/>
          </a:xfrm>
          <a:prstGeom prst="rect">
            <a:avLst/>
          </a:prstGeom>
        </p:spPr>
        <p:txBody>
          <a:bodyPr vert="horz" wrap="square" lIns="0" tIns="136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75"/>
              </a:spcBef>
            </a:pPr>
            <a:r>
              <a:rPr lang="uk-UA" sz="3600" b="1" spc="-25" dirty="0">
                <a:solidFill>
                  <a:srgbClr val="172946"/>
                </a:solidFill>
                <a:latin typeface="Tahoma"/>
                <a:cs typeface="Tahoma"/>
              </a:rPr>
              <a:t>8</a:t>
            </a:r>
            <a:endParaRPr sz="3600" dirty="0">
              <a:latin typeface="Tahoma"/>
              <a:cs typeface="Tahoma"/>
            </a:endParaRPr>
          </a:p>
          <a:p>
            <a:pPr marL="12700" marR="5080">
              <a:lnSpc>
                <a:spcPct val="100000"/>
              </a:lnSpc>
              <a:spcBef>
                <a:spcPts val="385"/>
              </a:spcBef>
            </a:pPr>
            <a:r>
              <a:rPr sz="1400" spc="50" dirty="0">
                <a:solidFill>
                  <a:srgbClr val="172946"/>
                </a:solidFill>
                <a:latin typeface="Verdana"/>
                <a:cs typeface="Verdana"/>
              </a:rPr>
              <a:t>Винесено</a:t>
            </a:r>
            <a:r>
              <a:rPr sz="1400" spc="-114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термінових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забороних</a:t>
            </a:r>
            <a:r>
              <a:rPr sz="1400" spc="16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35" dirty="0">
                <a:solidFill>
                  <a:srgbClr val="172946"/>
                </a:solidFill>
                <a:latin typeface="Verdana"/>
                <a:cs typeface="Verdana"/>
              </a:rPr>
              <a:t>приписів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стосовно</a:t>
            </a:r>
            <a:r>
              <a:rPr sz="1400" spc="15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кривдників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153" name="object 153"/>
          <p:cNvSpPr/>
          <p:nvPr/>
        </p:nvSpPr>
        <p:spPr>
          <a:xfrm>
            <a:off x="5435101" y="1543545"/>
            <a:ext cx="0" cy="5314950"/>
          </a:xfrm>
          <a:custGeom>
            <a:avLst/>
            <a:gdLst/>
            <a:ahLst/>
            <a:cxnLst/>
            <a:rect l="l" t="t" r="r" b="b"/>
            <a:pathLst>
              <a:path h="5314950">
                <a:moveTo>
                  <a:pt x="0" y="5314454"/>
                </a:moveTo>
                <a:lnTo>
                  <a:pt x="0" y="0"/>
                </a:lnTo>
              </a:path>
            </a:pathLst>
          </a:custGeom>
          <a:ln w="25400">
            <a:solidFill>
              <a:srgbClr val="AEB6C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 txBox="1"/>
          <p:nvPr/>
        </p:nvSpPr>
        <p:spPr>
          <a:xfrm>
            <a:off x="5660037" y="1308339"/>
            <a:ext cx="5141595" cy="1174115"/>
          </a:xfrm>
          <a:prstGeom prst="rect">
            <a:avLst/>
          </a:prstGeom>
        </p:spPr>
        <p:txBody>
          <a:bodyPr vert="horz" wrap="square" lIns="0" tIns="136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75"/>
              </a:spcBef>
            </a:pPr>
            <a:r>
              <a:rPr lang="uk-UA" sz="3600" b="1" spc="-25" dirty="0">
                <a:solidFill>
                  <a:srgbClr val="172946"/>
                </a:solidFill>
                <a:latin typeface="Tahoma"/>
                <a:cs typeface="Tahoma"/>
              </a:rPr>
              <a:t>8</a:t>
            </a:r>
            <a:endParaRPr sz="3600" dirty="0">
              <a:latin typeface="Tahoma"/>
              <a:cs typeface="Tahoma"/>
            </a:endParaRPr>
          </a:p>
          <a:p>
            <a:pPr marL="12700" marR="5080">
              <a:lnSpc>
                <a:spcPct val="100000"/>
              </a:lnSpc>
              <a:spcBef>
                <a:spcPts val="385"/>
              </a:spcBef>
            </a:pPr>
            <a:r>
              <a:rPr sz="1400" spc="10" dirty="0">
                <a:solidFill>
                  <a:srgbClr val="172946"/>
                </a:solidFill>
                <a:latin typeface="Verdana"/>
                <a:cs typeface="Verdana"/>
              </a:rPr>
              <a:t>Складено</a:t>
            </a:r>
            <a:r>
              <a:rPr sz="1400" spc="-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10" dirty="0">
                <a:solidFill>
                  <a:srgbClr val="172946"/>
                </a:solidFill>
                <a:latin typeface="Verdana"/>
                <a:cs typeface="Verdana"/>
              </a:rPr>
              <a:t>адміністративних</a:t>
            </a:r>
            <a:r>
              <a:rPr sz="1400" spc="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10" dirty="0">
                <a:solidFill>
                  <a:srgbClr val="172946"/>
                </a:solidFill>
                <a:latin typeface="Verdana"/>
                <a:cs typeface="Verdana"/>
              </a:rPr>
              <a:t>протоколів</a:t>
            </a:r>
            <a:r>
              <a:rPr sz="1400" spc="3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за</a:t>
            </a:r>
            <a:r>
              <a:rPr sz="1400" spc="5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35" dirty="0">
                <a:solidFill>
                  <a:srgbClr val="172946"/>
                </a:solidFill>
                <a:latin typeface="Verdana"/>
                <a:cs typeface="Verdana"/>
              </a:rPr>
              <a:t>порушення </a:t>
            </a:r>
            <a:r>
              <a:rPr sz="1400" spc="-60" dirty="0">
                <a:solidFill>
                  <a:srgbClr val="172946"/>
                </a:solidFill>
                <a:latin typeface="Verdana"/>
                <a:cs typeface="Verdana"/>
              </a:rPr>
              <a:t>ст.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165" dirty="0">
                <a:solidFill>
                  <a:srgbClr val="172946"/>
                </a:solidFill>
                <a:latin typeface="Verdana"/>
                <a:cs typeface="Verdana"/>
              </a:rPr>
              <a:t>173-</a:t>
            </a:r>
            <a:r>
              <a:rPr sz="1400" spc="-95" dirty="0">
                <a:solidFill>
                  <a:srgbClr val="172946"/>
                </a:solidFill>
                <a:latin typeface="Verdana"/>
                <a:cs typeface="Verdana"/>
              </a:rPr>
              <a:t>2</a:t>
            </a:r>
            <a:r>
              <a:rPr sz="1400" spc="1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70" dirty="0">
                <a:solidFill>
                  <a:srgbClr val="172946"/>
                </a:solidFill>
                <a:latin typeface="Verdana"/>
                <a:cs typeface="Verdana"/>
              </a:rPr>
              <a:t>КУпАП</a:t>
            </a:r>
            <a:r>
              <a:rPr sz="1400" spc="1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«Вчинення</a:t>
            </a: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домашнього</a:t>
            </a:r>
            <a:r>
              <a:rPr sz="1400" spc="-2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насильства»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155" name="object 155"/>
          <p:cNvSpPr/>
          <p:nvPr/>
        </p:nvSpPr>
        <p:spPr>
          <a:xfrm>
            <a:off x="5661497" y="2634010"/>
            <a:ext cx="2032000" cy="0"/>
          </a:xfrm>
          <a:custGeom>
            <a:avLst/>
            <a:gdLst/>
            <a:ahLst/>
            <a:cxnLst/>
            <a:rect l="l" t="t" r="r" b="b"/>
            <a:pathLst>
              <a:path w="2032000">
                <a:moveTo>
                  <a:pt x="2032000" y="0"/>
                </a:moveTo>
                <a:lnTo>
                  <a:pt x="0" y="0"/>
                </a:lnTo>
              </a:path>
            </a:pathLst>
          </a:custGeom>
          <a:ln w="25400">
            <a:solidFill>
              <a:srgbClr val="172946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 txBox="1"/>
          <p:nvPr/>
        </p:nvSpPr>
        <p:spPr>
          <a:xfrm>
            <a:off x="5718204" y="2676473"/>
            <a:ext cx="5321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uk-UA" sz="3600" b="1" spc="-330" dirty="0" smtClean="0">
                <a:solidFill>
                  <a:srgbClr val="172946"/>
                </a:solidFill>
                <a:latin typeface="Tahoma"/>
                <a:cs typeface="Tahoma"/>
              </a:rPr>
              <a:t>2</a:t>
            </a:r>
            <a:endParaRPr sz="3600" dirty="0">
              <a:latin typeface="Tahoma"/>
              <a:cs typeface="Tahoma"/>
            </a:endParaRPr>
          </a:p>
        </p:txBody>
      </p:sp>
      <p:sp>
        <p:nvSpPr>
          <p:cNvPr id="157" name="object 157"/>
          <p:cNvSpPr txBox="1"/>
          <p:nvPr/>
        </p:nvSpPr>
        <p:spPr>
          <a:xfrm>
            <a:off x="5718202" y="3273440"/>
            <a:ext cx="261937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Вироків суду</a:t>
            </a:r>
            <a:r>
              <a:rPr sz="1400" spc="-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60" dirty="0">
                <a:solidFill>
                  <a:srgbClr val="172946"/>
                </a:solidFill>
                <a:latin typeface="Verdana"/>
                <a:cs typeface="Verdana"/>
              </a:rPr>
              <a:t>про</a:t>
            </a:r>
            <a:r>
              <a:rPr sz="1400" spc="-1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визнання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58" name="object 158"/>
          <p:cNvSpPr txBox="1"/>
          <p:nvPr/>
        </p:nvSpPr>
        <p:spPr>
          <a:xfrm>
            <a:off x="5718202" y="3486874"/>
            <a:ext cx="252222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50" dirty="0">
                <a:solidFill>
                  <a:srgbClr val="172946"/>
                </a:solidFill>
                <a:latin typeface="Verdana"/>
                <a:cs typeface="Verdana"/>
              </a:rPr>
              <a:t>кривдниками</a:t>
            </a:r>
            <a:r>
              <a:rPr sz="1400" spc="-14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винуватими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59" name="object 159"/>
          <p:cNvSpPr/>
          <p:nvPr/>
        </p:nvSpPr>
        <p:spPr>
          <a:xfrm>
            <a:off x="8801276" y="2929254"/>
            <a:ext cx="0" cy="3928745"/>
          </a:xfrm>
          <a:custGeom>
            <a:avLst/>
            <a:gdLst/>
            <a:ahLst/>
            <a:cxnLst/>
            <a:rect l="l" t="t" r="r" b="b"/>
            <a:pathLst>
              <a:path h="3928745">
                <a:moveTo>
                  <a:pt x="0" y="3928745"/>
                </a:moveTo>
                <a:lnTo>
                  <a:pt x="0" y="0"/>
                </a:lnTo>
              </a:path>
            </a:pathLst>
          </a:custGeom>
          <a:ln w="25400">
            <a:solidFill>
              <a:srgbClr val="AEB6C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 txBox="1"/>
          <p:nvPr/>
        </p:nvSpPr>
        <p:spPr>
          <a:xfrm>
            <a:off x="8989744" y="2694052"/>
            <a:ext cx="2326640" cy="960755"/>
          </a:xfrm>
          <a:prstGeom prst="rect">
            <a:avLst/>
          </a:prstGeom>
        </p:spPr>
        <p:txBody>
          <a:bodyPr vert="horz" wrap="square" lIns="0" tIns="136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75"/>
              </a:spcBef>
            </a:pPr>
            <a:r>
              <a:rPr lang="uk-UA" sz="3600" b="1" spc="-25" dirty="0" smtClean="0">
                <a:solidFill>
                  <a:srgbClr val="172946"/>
                </a:solidFill>
                <a:latin typeface="Tahoma"/>
                <a:cs typeface="Tahoma"/>
              </a:rPr>
              <a:t>75</a:t>
            </a:r>
            <a:endParaRPr sz="3600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Профілактичних</a:t>
            </a:r>
            <a:r>
              <a:rPr sz="1400" spc="12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заходів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161" name="object 161"/>
          <p:cNvSpPr/>
          <p:nvPr/>
        </p:nvSpPr>
        <p:spPr>
          <a:xfrm>
            <a:off x="9027669" y="3787315"/>
            <a:ext cx="2032000" cy="0"/>
          </a:xfrm>
          <a:custGeom>
            <a:avLst/>
            <a:gdLst/>
            <a:ahLst/>
            <a:cxnLst/>
            <a:rect l="l" t="t" r="r" b="b"/>
            <a:pathLst>
              <a:path w="2032000">
                <a:moveTo>
                  <a:pt x="2032000" y="0"/>
                </a:moveTo>
                <a:lnTo>
                  <a:pt x="0" y="0"/>
                </a:lnTo>
              </a:path>
            </a:pathLst>
          </a:custGeom>
          <a:ln w="25400">
            <a:solidFill>
              <a:srgbClr val="172946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 txBox="1"/>
          <p:nvPr/>
        </p:nvSpPr>
        <p:spPr>
          <a:xfrm>
            <a:off x="9084378" y="3815193"/>
            <a:ext cx="5321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uk-UA" sz="3600" b="1" spc="-330" dirty="0" smtClean="0">
                <a:solidFill>
                  <a:srgbClr val="172946"/>
                </a:solidFill>
                <a:latin typeface="Tahoma"/>
                <a:cs typeface="Tahoma"/>
              </a:rPr>
              <a:t>12</a:t>
            </a:r>
            <a:endParaRPr sz="3600" dirty="0">
              <a:latin typeface="Tahoma"/>
              <a:cs typeface="Tahoma"/>
            </a:endParaRPr>
          </a:p>
        </p:txBody>
      </p:sp>
      <p:sp>
        <p:nvSpPr>
          <p:cNvPr id="163" name="object 163"/>
          <p:cNvSpPr txBox="1"/>
          <p:nvPr/>
        </p:nvSpPr>
        <p:spPr>
          <a:xfrm>
            <a:off x="9084375" y="4412160"/>
            <a:ext cx="274701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Виступи</a:t>
            </a:r>
            <a:r>
              <a:rPr sz="1400" spc="13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перед</a:t>
            </a:r>
            <a:r>
              <a:rPr sz="1400" spc="12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45" dirty="0">
                <a:solidFill>
                  <a:srgbClr val="172946"/>
                </a:solidFill>
                <a:latin typeface="Verdana"/>
                <a:cs typeface="Verdana"/>
              </a:rPr>
              <a:t>мешканцями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64" name="object 164"/>
          <p:cNvSpPr txBox="1"/>
          <p:nvPr/>
        </p:nvSpPr>
        <p:spPr>
          <a:xfrm>
            <a:off x="9084197" y="4625595"/>
            <a:ext cx="279781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55" dirty="0">
                <a:solidFill>
                  <a:srgbClr val="172946"/>
                </a:solidFill>
                <a:latin typeface="Verdana"/>
                <a:cs typeface="Verdana"/>
              </a:rPr>
              <a:t>громади</a:t>
            </a:r>
            <a:r>
              <a:rPr sz="1400" spc="-7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на</a:t>
            </a:r>
            <a:r>
              <a:rPr sz="1400" spc="-7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тему</a:t>
            </a:r>
            <a:r>
              <a:rPr sz="1400" spc="-6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запобігання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65" name="object 165"/>
          <p:cNvSpPr txBox="1"/>
          <p:nvPr/>
        </p:nvSpPr>
        <p:spPr>
          <a:xfrm>
            <a:off x="9084375" y="4839029"/>
            <a:ext cx="232981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20" dirty="0">
                <a:solidFill>
                  <a:srgbClr val="172946"/>
                </a:solidFill>
                <a:latin typeface="Verdana"/>
                <a:cs typeface="Verdana"/>
              </a:rPr>
              <a:t>домашнього</a:t>
            </a:r>
            <a:r>
              <a:rPr sz="1400" spc="8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насильства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66" name="object 16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00" dirty="0"/>
              <a:t>Профілактична</a:t>
            </a:r>
            <a:r>
              <a:rPr spc="60" dirty="0"/>
              <a:t> </a:t>
            </a:r>
            <a:r>
              <a:rPr spc="95" dirty="0"/>
              <a:t>робота.</a:t>
            </a:r>
            <a:r>
              <a:rPr spc="70" dirty="0"/>
              <a:t> </a:t>
            </a:r>
            <a:r>
              <a:rPr spc="55" dirty="0"/>
              <a:t>Протидія</a:t>
            </a:r>
            <a:r>
              <a:rPr spc="5" dirty="0"/>
              <a:t> </a:t>
            </a:r>
            <a:r>
              <a:rPr spc="55" dirty="0"/>
              <a:t>домашньому</a:t>
            </a:r>
            <a:r>
              <a:rPr dirty="0"/>
              <a:t> </a:t>
            </a:r>
            <a:r>
              <a:rPr spc="35" dirty="0"/>
              <a:t>насильству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323905" y="2311695"/>
            <a:ext cx="866775" cy="4185285"/>
            <a:chOff x="2323905" y="2311695"/>
            <a:chExt cx="866775" cy="4185285"/>
          </a:xfrm>
        </p:grpSpPr>
        <p:sp>
          <p:nvSpPr>
            <p:cNvPr id="3" name="object 3"/>
            <p:cNvSpPr/>
            <p:nvPr/>
          </p:nvSpPr>
          <p:spPr>
            <a:xfrm>
              <a:off x="2323896" y="2311704"/>
              <a:ext cx="866775" cy="4185285"/>
            </a:xfrm>
            <a:custGeom>
              <a:avLst/>
              <a:gdLst/>
              <a:ahLst/>
              <a:cxnLst/>
              <a:rect l="l" t="t" r="r" b="b"/>
              <a:pathLst>
                <a:path w="866775" h="4185285">
                  <a:moveTo>
                    <a:pt x="866495" y="908469"/>
                  </a:moveTo>
                  <a:lnTo>
                    <a:pt x="709891" y="908469"/>
                  </a:lnTo>
                  <a:lnTo>
                    <a:pt x="709891" y="697103"/>
                  </a:lnTo>
                  <a:lnTo>
                    <a:pt x="730224" y="697103"/>
                  </a:lnTo>
                  <a:lnTo>
                    <a:pt x="730224" y="664591"/>
                  </a:lnTo>
                  <a:lnTo>
                    <a:pt x="585800" y="664591"/>
                  </a:lnTo>
                  <a:lnTo>
                    <a:pt x="585800" y="546709"/>
                  </a:lnTo>
                  <a:lnTo>
                    <a:pt x="598004" y="546709"/>
                  </a:lnTo>
                  <a:lnTo>
                    <a:pt x="598004" y="520280"/>
                  </a:lnTo>
                  <a:lnTo>
                    <a:pt x="536968" y="520280"/>
                  </a:lnTo>
                  <a:lnTo>
                    <a:pt x="536968" y="406476"/>
                  </a:lnTo>
                  <a:lnTo>
                    <a:pt x="469861" y="406476"/>
                  </a:lnTo>
                  <a:lnTo>
                    <a:pt x="469861" y="0"/>
                  </a:lnTo>
                  <a:lnTo>
                    <a:pt x="445465" y="0"/>
                  </a:lnTo>
                  <a:lnTo>
                    <a:pt x="445465" y="406476"/>
                  </a:lnTo>
                  <a:lnTo>
                    <a:pt x="419011" y="406476"/>
                  </a:lnTo>
                  <a:lnTo>
                    <a:pt x="419011" y="178841"/>
                  </a:lnTo>
                  <a:lnTo>
                    <a:pt x="396633" y="178841"/>
                  </a:lnTo>
                  <a:lnTo>
                    <a:pt x="396633" y="406476"/>
                  </a:lnTo>
                  <a:lnTo>
                    <a:pt x="327469" y="406476"/>
                  </a:lnTo>
                  <a:lnTo>
                    <a:pt x="327469" y="520280"/>
                  </a:lnTo>
                  <a:lnTo>
                    <a:pt x="256286" y="520280"/>
                  </a:lnTo>
                  <a:lnTo>
                    <a:pt x="256286" y="546709"/>
                  </a:lnTo>
                  <a:lnTo>
                    <a:pt x="278663" y="546709"/>
                  </a:lnTo>
                  <a:lnTo>
                    <a:pt x="278663" y="664591"/>
                  </a:lnTo>
                  <a:lnTo>
                    <a:pt x="136296" y="664591"/>
                  </a:lnTo>
                  <a:lnTo>
                    <a:pt x="136296" y="697103"/>
                  </a:lnTo>
                  <a:lnTo>
                    <a:pt x="156629" y="697103"/>
                  </a:lnTo>
                  <a:lnTo>
                    <a:pt x="156629" y="908469"/>
                  </a:lnTo>
                  <a:lnTo>
                    <a:pt x="0" y="908469"/>
                  </a:lnTo>
                  <a:lnTo>
                    <a:pt x="0" y="943013"/>
                  </a:lnTo>
                  <a:lnTo>
                    <a:pt x="22377" y="943013"/>
                  </a:lnTo>
                  <a:lnTo>
                    <a:pt x="22377" y="4184713"/>
                  </a:lnTo>
                  <a:lnTo>
                    <a:pt x="844118" y="4184713"/>
                  </a:lnTo>
                  <a:lnTo>
                    <a:pt x="844118" y="943013"/>
                  </a:lnTo>
                  <a:lnTo>
                    <a:pt x="866495" y="943013"/>
                  </a:lnTo>
                  <a:lnTo>
                    <a:pt x="866495" y="908469"/>
                  </a:lnTo>
                  <a:close/>
                </a:path>
              </a:pathLst>
            </a:custGeom>
            <a:solidFill>
              <a:srgbClr val="F5F5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417457" y="3049460"/>
              <a:ext cx="679450" cy="1811020"/>
            </a:xfrm>
            <a:custGeom>
              <a:avLst/>
              <a:gdLst/>
              <a:ahLst/>
              <a:cxnLst/>
              <a:rect l="l" t="t" r="r" b="b"/>
              <a:pathLst>
                <a:path w="679450" h="1811020">
                  <a:moveTo>
                    <a:pt x="63055" y="1107655"/>
                  </a:moveTo>
                  <a:lnTo>
                    <a:pt x="0" y="1107655"/>
                  </a:lnTo>
                  <a:lnTo>
                    <a:pt x="0" y="1278382"/>
                  </a:lnTo>
                  <a:lnTo>
                    <a:pt x="63055" y="1278382"/>
                  </a:lnTo>
                  <a:lnTo>
                    <a:pt x="63055" y="1107655"/>
                  </a:lnTo>
                  <a:close/>
                </a:path>
                <a:path w="679450" h="1811020">
                  <a:moveTo>
                    <a:pt x="140360" y="0"/>
                  </a:moveTo>
                  <a:lnTo>
                    <a:pt x="113919" y="0"/>
                  </a:lnTo>
                  <a:lnTo>
                    <a:pt x="113919" y="144297"/>
                  </a:lnTo>
                  <a:lnTo>
                    <a:pt x="140360" y="144297"/>
                  </a:lnTo>
                  <a:lnTo>
                    <a:pt x="140360" y="0"/>
                  </a:lnTo>
                  <a:close/>
                </a:path>
                <a:path w="679450" h="1811020">
                  <a:moveTo>
                    <a:pt x="187147" y="1373898"/>
                  </a:moveTo>
                  <a:lnTo>
                    <a:pt x="124091" y="1373898"/>
                  </a:lnTo>
                  <a:lnTo>
                    <a:pt x="124091" y="1544637"/>
                  </a:lnTo>
                  <a:lnTo>
                    <a:pt x="187147" y="1544637"/>
                  </a:lnTo>
                  <a:lnTo>
                    <a:pt x="187147" y="1373898"/>
                  </a:lnTo>
                  <a:close/>
                </a:path>
                <a:path w="679450" h="1811020">
                  <a:moveTo>
                    <a:pt x="187147" y="308927"/>
                  </a:moveTo>
                  <a:lnTo>
                    <a:pt x="124079" y="308927"/>
                  </a:lnTo>
                  <a:lnTo>
                    <a:pt x="124079" y="479640"/>
                  </a:lnTo>
                  <a:lnTo>
                    <a:pt x="187147" y="479640"/>
                  </a:lnTo>
                  <a:lnTo>
                    <a:pt x="187147" y="308927"/>
                  </a:lnTo>
                  <a:close/>
                </a:path>
                <a:path w="679450" h="1811020">
                  <a:moveTo>
                    <a:pt x="211543" y="0"/>
                  </a:moveTo>
                  <a:lnTo>
                    <a:pt x="185102" y="0"/>
                  </a:lnTo>
                  <a:lnTo>
                    <a:pt x="185102" y="144297"/>
                  </a:lnTo>
                  <a:lnTo>
                    <a:pt x="211543" y="144297"/>
                  </a:lnTo>
                  <a:lnTo>
                    <a:pt x="211543" y="0"/>
                  </a:lnTo>
                  <a:close/>
                </a:path>
                <a:path w="679450" h="1811020">
                  <a:moveTo>
                    <a:pt x="282740" y="0"/>
                  </a:moveTo>
                  <a:lnTo>
                    <a:pt x="256298" y="0"/>
                  </a:lnTo>
                  <a:lnTo>
                    <a:pt x="256298" y="144297"/>
                  </a:lnTo>
                  <a:lnTo>
                    <a:pt x="282740" y="144297"/>
                  </a:lnTo>
                  <a:lnTo>
                    <a:pt x="282740" y="0"/>
                  </a:lnTo>
                  <a:close/>
                </a:path>
                <a:path w="679450" h="1811020">
                  <a:moveTo>
                    <a:pt x="353936" y="0"/>
                  </a:moveTo>
                  <a:lnTo>
                    <a:pt x="327494" y="0"/>
                  </a:lnTo>
                  <a:lnTo>
                    <a:pt x="327494" y="144297"/>
                  </a:lnTo>
                  <a:lnTo>
                    <a:pt x="353936" y="144297"/>
                  </a:lnTo>
                  <a:lnTo>
                    <a:pt x="353936" y="0"/>
                  </a:lnTo>
                  <a:close/>
                </a:path>
                <a:path w="679450" h="1811020">
                  <a:moveTo>
                    <a:pt x="425107" y="0"/>
                  </a:moveTo>
                  <a:lnTo>
                    <a:pt x="398665" y="0"/>
                  </a:lnTo>
                  <a:lnTo>
                    <a:pt x="398665" y="144297"/>
                  </a:lnTo>
                  <a:lnTo>
                    <a:pt x="425107" y="144297"/>
                  </a:lnTo>
                  <a:lnTo>
                    <a:pt x="425107" y="0"/>
                  </a:lnTo>
                  <a:close/>
                </a:path>
                <a:path w="679450" h="1811020">
                  <a:moveTo>
                    <a:pt x="433260" y="1373898"/>
                  </a:moveTo>
                  <a:lnTo>
                    <a:pt x="370205" y="1373898"/>
                  </a:lnTo>
                  <a:lnTo>
                    <a:pt x="370205" y="1544637"/>
                  </a:lnTo>
                  <a:lnTo>
                    <a:pt x="433260" y="1544637"/>
                  </a:lnTo>
                  <a:lnTo>
                    <a:pt x="433260" y="1373898"/>
                  </a:lnTo>
                  <a:close/>
                </a:path>
                <a:path w="679450" h="1811020">
                  <a:moveTo>
                    <a:pt x="433260" y="575170"/>
                  </a:moveTo>
                  <a:lnTo>
                    <a:pt x="370205" y="575170"/>
                  </a:lnTo>
                  <a:lnTo>
                    <a:pt x="370205" y="745896"/>
                  </a:lnTo>
                  <a:lnTo>
                    <a:pt x="433260" y="745896"/>
                  </a:lnTo>
                  <a:lnTo>
                    <a:pt x="433260" y="575170"/>
                  </a:lnTo>
                  <a:close/>
                </a:path>
                <a:path w="679450" h="1811020">
                  <a:moveTo>
                    <a:pt x="496316" y="0"/>
                  </a:moveTo>
                  <a:lnTo>
                    <a:pt x="469874" y="0"/>
                  </a:lnTo>
                  <a:lnTo>
                    <a:pt x="469874" y="144297"/>
                  </a:lnTo>
                  <a:lnTo>
                    <a:pt x="496316" y="144297"/>
                  </a:lnTo>
                  <a:lnTo>
                    <a:pt x="496316" y="0"/>
                  </a:lnTo>
                  <a:close/>
                </a:path>
                <a:path w="679450" h="1811020">
                  <a:moveTo>
                    <a:pt x="555294" y="841413"/>
                  </a:moveTo>
                  <a:lnTo>
                    <a:pt x="492239" y="841413"/>
                  </a:lnTo>
                  <a:lnTo>
                    <a:pt x="492239" y="1012139"/>
                  </a:lnTo>
                  <a:lnTo>
                    <a:pt x="555294" y="1012139"/>
                  </a:lnTo>
                  <a:lnTo>
                    <a:pt x="555294" y="841413"/>
                  </a:lnTo>
                  <a:close/>
                </a:path>
                <a:path w="679450" h="1811020">
                  <a:moveTo>
                    <a:pt x="567512" y="0"/>
                  </a:moveTo>
                  <a:lnTo>
                    <a:pt x="541058" y="0"/>
                  </a:lnTo>
                  <a:lnTo>
                    <a:pt x="541058" y="144297"/>
                  </a:lnTo>
                  <a:lnTo>
                    <a:pt x="567512" y="144297"/>
                  </a:lnTo>
                  <a:lnTo>
                    <a:pt x="567512" y="0"/>
                  </a:lnTo>
                  <a:close/>
                </a:path>
                <a:path w="679450" h="1811020">
                  <a:moveTo>
                    <a:pt x="679386" y="1640154"/>
                  </a:moveTo>
                  <a:lnTo>
                    <a:pt x="616331" y="1640154"/>
                  </a:lnTo>
                  <a:lnTo>
                    <a:pt x="616331" y="1810867"/>
                  </a:lnTo>
                  <a:lnTo>
                    <a:pt x="679386" y="1810867"/>
                  </a:lnTo>
                  <a:lnTo>
                    <a:pt x="679386" y="1640154"/>
                  </a:lnTo>
                  <a:close/>
                </a:path>
                <a:path w="679450" h="1811020">
                  <a:moveTo>
                    <a:pt x="679386" y="841413"/>
                  </a:moveTo>
                  <a:lnTo>
                    <a:pt x="616331" y="841413"/>
                  </a:lnTo>
                  <a:lnTo>
                    <a:pt x="616331" y="1012139"/>
                  </a:lnTo>
                  <a:lnTo>
                    <a:pt x="679386" y="1012139"/>
                  </a:lnTo>
                  <a:lnTo>
                    <a:pt x="679386" y="841413"/>
                  </a:lnTo>
                  <a:close/>
                </a:path>
              </a:pathLst>
            </a:custGeom>
            <a:solidFill>
              <a:srgbClr val="F5F5F5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0" y="2730372"/>
            <a:ext cx="1317625" cy="3376295"/>
          </a:xfrm>
          <a:custGeom>
            <a:avLst/>
            <a:gdLst/>
            <a:ahLst/>
            <a:cxnLst/>
            <a:rect l="l" t="t" r="r" b="b"/>
            <a:pathLst>
              <a:path w="1317625" h="3376295">
                <a:moveTo>
                  <a:pt x="249224" y="24384"/>
                </a:moveTo>
                <a:lnTo>
                  <a:pt x="247408" y="14579"/>
                </a:lnTo>
                <a:lnTo>
                  <a:pt x="242366" y="6858"/>
                </a:lnTo>
                <a:lnTo>
                  <a:pt x="234632" y="1803"/>
                </a:lnTo>
                <a:lnTo>
                  <a:pt x="224815" y="0"/>
                </a:lnTo>
                <a:lnTo>
                  <a:pt x="214998" y="1803"/>
                </a:lnTo>
                <a:lnTo>
                  <a:pt x="207276" y="6858"/>
                </a:lnTo>
                <a:lnTo>
                  <a:pt x="202222" y="14579"/>
                </a:lnTo>
                <a:lnTo>
                  <a:pt x="200406" y="24384"/>
                </a:lnTo>
                <a:lnTo>
                  <a:pt x="202222" y="34201"/>
                </a:lnTo>
                <a:lnTo>
                  <a:pt x="207276" y="41922"/>
                </a:lnTo>
                <a:lnTo>
                  <a:pt x="214998" y="46964"/>
                </a:lnTo>
                <a:lnTo>
                  <a:pt x="224815" y="48780"/>
                </a:lnTo>
                <a:lnTo>
                  <a:pt x="234632" y="46964"/>
                </a:lnTo>
                <a:lnTo>
                  <a:pt x="242366" y="41922"/>
                </a:lnTo>
                <a:lnTo>
                  <a:pt x="247408" y="34201"/>
                </a:lnTo>
                <a:lnTo>
                  <a:pt x="249224" y="24384"/>
                </a:lnTo>
                <a:close/>
              </a:path>
              <a:path w="1317625" h="3376295">
                <a:moveTo>
                  <a:pt x="1317078" y="575170"/>
                </a:moveTo>
                <a:lnTo>
                  <a:pt x="1235722" y="575170"/>
                </a:lnTo>
                <a:lnTo>
                  <a:pt x="1235722" y="475589"/>
                </a:lnTo>
                <a:lnTo>
                  <a:pt x="586879" y="475589"/>
                </a:lnTo>
                <a:lnTo>
                  <a:pt x="586879" y="323151"/>
                </a:lnTo>
                <a:lnTo>
                  <a:pt x="336677" y="323151"/>
                </a:lnTo>
                <a:lnTo>
                  <a:pt x="300075" y="225602"/>
                </a:lnTo>
                <a:lnTo>
                  <a:pt x="239039" y="225602"/>
                </a:lnTo>
                <a:lnTo>
                  <a:pt x="239039" y="48780"/>
                </a:lnTo>
                <a:lnTo>
                  <a:pt x="224815" y="48780"/>
                </a:lnTo>
                <a:lnTo>
                  <a:pt x="212598" y="48780"/>
                </a:lnTo>
                <a:lnTo>
                  <a:pt x="212598" y="225602"/>
                </a:lnTo>
                <a:lnTo>
                  <a:pt x="98704" y="225602"/>
                </a:lnTo>
                <a:lnTo>
                  <a:pt x="98704" y="323151"/>
                </a:lnTo>
                <a:lnTo>
                  <a:pt x="98704" y="436956"/>
                </a:lnTo>
                <a:lnTo>
                  <a:pt x="98704" y="475589"/>
                </a:lnTo>
                <a:lnTo>
                  <a:pt x="3111" y="475589"/>
                </a:lnTo>
                <a:lnTo>
                  <a:pt x="3111" y="575170"/>
                </a:lnTo>
                <a:lnTo>
                  <a:pt x="0" y="575170"/>
                </a:lnTo>
                <a:lnTo>
                  <a:pt x="0" y="621919"/>
                </a:lnTo>
                <a:lnTo>
                  <a:pt x="0" y="652399"/>
                </a:lnTo>
                <a:lnTo>
                  <a:pt x="0" y="3375812"/>
                </a:lnTo>
                <a:lnTo>
                  <a:pt x="1278420" y="3375812"/>
                </a:lnTo>
                <a:lnTo>
                  <a:pt x="1278420" y="652399"/>
                </a:lnTo>
                <a:lnTo>
                  <a:pt x="1317078" y="652399"/>
                </a:lnTo>
                <a:lnTo>
                  <a:pt x="1317078" y="575170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592226" y="2266978"/>
            <a:ext cx="1600200" cy="4048760"/>
          </a:xfrm>
          <a:custGeom>
            <a:avLst/>
            <a:gdLst/>
            <a:ahLst/>
            <a:cxnLst/>
            <a:rect l="l" t="t" r="r" b="b"/>
            <a:pathLst>
              <a:path w="1600200" h="4048760">
                <a:moveTo>
                  <a:pt x="1599760" y="4048543"/>
                </a:moveTo>
                <a:lnTo>
                  <a:pt x="181022" y="4048543"/>
                </a:lnTo>
                <a:lnTo>
                  <a:pt x="0" y="0"/>
                </a:lnTo>
                <a:lnTo>
                  <a:pt x="1599760" y="331687"/>
                </a:lnTo>
                <a:lnTo>
                  <a:pt x="1599760" y="4048543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988471" y="1266888"/>
            <a:ext cx="41275" cy="490220"/>
          </a:xfrm>
          <a:custGeom>
            <a:avLst/>
            <a:gdLst/>
            <a:ahLst/>
            <a:cxnLst/>
            <a:rect l="l" t="t" r="r" b="b"/>
            <a:pathLst>
              <a:path w="41275" h="490219">
                <a:moveTo>
                  <a:pt x="40690" y="0"/>
                </a:moveTo>
                <a:lnTo>
                  <a:pt x="0" y="0"/>
                </a:lnTo>
                <a:lnTo>
                  <a:pt x="0" y="97751"/>
                </a:lnTo>
                <a:lnTo>
                  <a:pt x="0" y="490029"/>
                </a:lnTo>
                <a:lnTo>
                  <a:pt x="40690" y="490029"/>
                </a:lnTo>
                <a:lnTo>
                  <a:pt x="40690" y="97751"/>
                </a:lnTo>
                <a:lnTo>
                  <a:pt x="40690" y="0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561332" y="1364640"/>
            <a:ext cx="1436370" cy="4695190"/>
          </a:xfrm>
          <a:custGeom>
            <a:avLst/>
            <a:gdLst/>
            <a:ahLst/>
            <a:cxnLst/>
            <a:rect l="l" t="t" r="r" b="b"/>
            <a:pathLst>
              <a:path w="1436370" h="4695190">
                <a:moveTo>
                  <a:pt x="1436027" y="2638018"/>
                </a:moveTo>
                <a:lnTo>
                  <a:pt x="1348587" y="2638018"/>
                </a:lnTo>
                <a:lnTo>
                  <a:pt x="1348587" y="1286002"/>
                </a:lnTo>
                <a:lnTo>
                  <a:pt x="1122807" y="1286002"/>
                </a:lnTo>
                <a:lnTo>
                  <a:pt x="1122807" y="922921"/>
                </a:lnTo>
                <a:lnTo>
                  <a:pt x="1041438" y="922921"/>
                </a:lnTo>
                <a:lnTo>
                  <a:pt x="1041438" y="392277"/>
                </a:lnTo>
                <a:lnTo>
                  <a:pt x="593953" y="392277"/>
                </a:lnTo>
                <a:lnTo>
                  <a:pt x="593953" y="0"/>
                </a:lnTo>
                <a:lnTo>
                  <a:pt x="555332" y="0"/>
                </a:lnTo>
                <a:lnTo>
                  <a:pt x="555332" y="392277"/>
                </a:lnTo>
                <a:lnTo>
                  <a:pt x="146469" y="392277"/>
                </a:lnTo>
                <a:lnTo>
                  <a:pt x="146469" y="922921"/>
                </a:lnTo>
                <a:lnTo>
                  <a:pt x="146469" y="1286002"/>
                </a:lnTo>
                <a:lnTo>
                  <a:pt x="0" y="1286002"/>
                </a:lnTo>
                <a:lnTo>
                  <a:pt x="0" y="2638018"/>
                </a:lnTo>
                <a:lnTo>
                  <a:pt x="555332" y="2638018"/>
                </a:lnTo>
                <a:lnTo>
                  <a:pt x="555332" y="4694809"/>
                </a:lnTo>
                <a:lnTo>
                  <a:pt x="1436027" y="4694809"/>
                </a:lnTo>
                <a:lnTo>
                  <a:pt x="1436027" y="2638018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516783" y="5045270"/>
            <a:ext cx="765175" cy="1530985"/>
          </a:xfrm>
          <a:custGeom>
            <a:avLst/>
            <a:gdLst/>
            <a:ahLst/>
            <a:cxnLst/>
            <a:rect l="l" t="t" r="r" b="b"/>
            <a:pathLst>
              <a:path w="765175" h="1530984">
                <a:moveTo>
                  <a:pt x="764777" y="1530399"/>
                </a:moveTo>
                <a:lnTo>
                  <a:pt x="0" y="1530399"/>
                </a:lnTo>
                <a:lnTo>
                  <a:pt x="299012" y="0"/>
                </a:lnTo>
                <a:lnTo>
                  <a:pt x="764777" y="0"/>
                </a:lnTo>
                <a:lnTo>
                  <a:pt x="764777" y="1530399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0" y="6634610"/>
            <a:ext cx="12192000" cy="223520"/>
          </a:xfrm>
          <a:custGeom>
            <a:avLst/>
            <a:gdLst/>
            <a:ahLst/>
            <a:cxnLst/>
            <a:rect l="l" t="t" r="r" b="b"/>
            <a:pathLst>
              <a:path w="12192000" h="223520">
                <a:moveTo>
                  <a:pt x="12191987" y="0"/>
                </a:moveTo>
                <a:lnTo>
                  <a:pt x="0" y="0"/>
                </a:lnTo>
                <a:lnTo>
                  <a:pt x="0" y="223389"/>
                </a:lnTo>
                <a:lnTo>
                  <a:pt x="12191987" y="223389"/>
                </a:lnTo>
                <a:lnTo>
                  <a:pt x="12191987" y="0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69609" y="2216581"/>
            <a:ext cx="1334770" cy="4161790"/>
          </a:xfrm>
          <a:custGeom>
            <a:avLst/>
            <a:gdLst/>
            <a:ahLst/>
            <a:cxnLst/>
            <a:rect l="l" t="t" r="r" b="b"/>
            <a:pathLst>
              <a:path w="1334770" h="4161790">
                <a:moveTo>
                  <a:pt x="1334325" y="1525930"/>
                </a:moveTo>
                <a:lnTo>
                  <a:pt x="1285506" y="1525930"/>
                </a:lnTo>
                <a:lnTo>
                  <a:pt x="1285506" y="846747"/>
                </a:lnTo>
                <a:lnTo>
                  <a:pt x="1039380" y="846747"/>
                </a:lnTo>
                <a:lnTo>
                  <a:pt x="1039380" y="589038"/>
                </a:lnTo>
                <a:lnTo>
                  <a:pt x="909180" y="589038"/>
                </a:lnTo>
                <a:lnTo>
                  <a:pt x="909180" y="371957"/>
                </a:lnTo>
                <a:lnTo>
                  <a:pt x="862431" y="371957"/>
                </a:lnTo>
                <a:lnTo>
                  <a:pt x="862431" y="0"/>
                </a:lnTo>
                <a:lnTo>
                  <a:pt x="850226" y="0"/>
                </a:lnTo>
                <a:lnTo>
                  <a:pt x="850226" y="371957"/>
                </a:lnTo>
                <a:lnTo>
                  <a:pt x="805472" y="371957"/>
                </a:lnTo>
                <a:lnTo>
                  <a:pt x="805472" y="589038"/>
                </a:lnTo>
                <a:lnTo>
                  <a:pt x="673265" y="589038"/>
                </a:lnTo>
                <a:lnTo>
                  <a:pt x="673265" y="846747"/>
                </a:lnTo>
                <a:lnTo>
                  <a:pt x="429145" y="846747"/>
                </a:lnTo>
                <a:lnTo>
                  <a:pt x="429145" y="1525930"/>
                </a:lnTo>
                <a:lnTo>
                  <a:pt x="378320" y="1525930"/>
                </a:lnTo>
                <a:lnTo>
                  <a:pt x="378320" y="2757335"/>
                </a:lnTo>
                <a:lnTo>
                  <a:pt x="0" y="2757335"/>
                </a:lnTo>
                <a:lnTo>
                  <a:pt x="0" y="4161396"/>
                </a:lnTo>
                <a:lnTo>
                  <a:pt x="1334325" y="4161396"/>
                </a:lnTo>
                <a:lnTo>
                  <a:pt x="1334325" y="2757335"/>
                </a:lnTo>
                <a:lnTo>
                  <a:pt x="1334325" y="1525930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878826" y="4520920"/>
            <a:ext cx="1188085" cy="2030095"/>
          </a:xfrm>
          <a:custGeom>
            <a:avLst/>
            <a:gdLst/>
            <a:ahLst/>
            <a:cxnLst/>
            <a:rect l="l" t="t" r="r" b="b"/>
            <a:pathLst>
              <a:path w="1188084" h="2030095">
                <a:moveTo>
                  <a:pt x="1187843" y="0"/>
                </a:moveTo>
                <a:lnTo>
                  <a:pt x="0" y="0"/>
                </a:lnTo>
                <a:lnTo>
                  <a:pt x="0" y="22847"/>
                </a:lnTo>
                <a:lnTo>
                  <a:pt x="52895" y="22847"/>
                </a:lnTo>
                <a:lnTo>
                  <a:pt x="52895" y="2029917"/>
                </a:lnTo>
                <a:lnTo>
                  <a:pt x="1134960" y="2029917"/>
                </a:lnTo>
                <a:lnTo>
                  <a:pt x="1134960" y="22847"/>
                </a:lnTo>
                <a:lnTo>
                  <a:pt x="1187843" y="22847"/>
                </a:lnTo>
                <a:lnTo>
                  <a:pt x="1187843" y="0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590368" y="5022915"/>
            <a:ext cx="1054100" cy="1673225"/>
          </a:xfrm>
          <a:custGeom>
            <a:avLst/>
            <a:gdLst/>
            <a:ahLst/>
            <a:cxnLst/>
            <a:rect l="l" t="t" r="r" b="b"/>
            <a:pathLst>
              <a:path w="1054100" h="1673225">
                <a:moveTo>
                  <a:pt x="1053648" y="1672662"/>
                </a:moveTo>
                <a:lnTo>
                  <a:pt x="0" y="1672662"/>
                </a:lnTo>
                <a:lnTo>
                  <a:pt x="0" y="0"/>
                </a:lnTo>
                <a:lnTo>
                  <a:pt x="1053648" y="0"/>
                </a:lnTo>
                <a:lnTo>
                  <a:pt x="1053648" y="1672662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19417" y="3520973"/>
            <a:ext cx="2435225" cy="3175000"/>
          </a:xfrm>
          <a:custGeom>
            <a:avLst/>
            <a:gdLst/>
            <a:ahLst/>
            <a:cxnLst/>
            <a:rect l="l" t="t" r="r" b="b"/>
            <a:pathLst>
              <a:path w="2435225" h="3175000">
                <a:moveTo>
                  <a:pt x="2434717" y="1800707"/>
                </a:moveTo>
                <a:lnTo>
                  <a:pt x="1741106" y="1800707"/>
                </a:lnTo>
                <a:lnTo>
                  <a:pt x="1741106" y="2357590"/>
                </a:lnTo>
                <a:lnTo>
                  <a:pt x="1370914" y="2357590"/>
                </a:lnTo>
                <a:lnTo>
                  <a:pt x="1370914" y="534530"/>
                </a:lnTo>
                <a:lnTo>
                  <a:pt x="1246847" y="534530"/>
                </a:lnTo>
                <a:lnTo>
                  <a:pt x="1246847" y="410552"/>
                </a:lnTo>
                <a:lnTo>
                  <a:pt x="1147178" y="410552"/>
                </a:lnTo>
                <a:lnTo>
                  <a:pt x="1147178" y="83324"/>
                </a:lnTo>
                <a:lnTo>
                  <a:pt x="1126832" y="83324"/>
                </a:lnTo>
                <a:lnTo>
                  <a:pt x="1126832" y="410552"/>
                </a:lnTo>
                <a:lnTo>
                  <a:pt x="1080046" y="410552"/>
                </a:lnTo>
                <a:lnTo>
                  <a:pt x="1080046" y="0"/>
                </a:lnTo>
                <a:lnTo>
                  <a:pt x="1059713" y="0"/>
                </a:lnTo>
                <a:lnTo>
                  <a:pt x="1059713" y="410552"/>
                </a:lnTo>
                <a:lnTo>
                  <a:pt x="1002766" y="410552"/>
                </a:lnTo>
                <a:lnTo>
                  <a:pt x="1002766" y="534530"/>
                </a:lnTo>
                <a:lnTo>
                  <a:pt x="972248" y="534530"/>
                </a:lnTo>
                <a:lnTo>
                  <a:pt x="972248" y="2357590"/>
                </a:lnTo>
                <a:lnTo>
                  <a:pt x="0" y="2357590"/>
                </a:lnTo>
                <a:lnTo>
                  <a:pt x="0" y="3174606"/>
                </a:lnTo>
                <a:lnTo>
                  <a:pt x="1741106" y="3174606"/>
                </a:lnTo>
                <a:lnTo>
                  <a:pt x="1812315" y="3174606"/>
                </a:lnTo>
                <a:lnTo>
                  <a:pt x="2434717" y="3174606"/>
                </a:lnTo>
                <a:lnTo>
                  <a:pt x="2434717" y="1800707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580917" y="3770960"/>
            <a:ext cx="1635760" cy="2924810"/>
          </a:xfrm>
          <a:custGeom>
            <a:avLst/>
            <a:gdLst/>
            <a:ahLst/>
            <a:cxnLst/>
            <a:rect l="l" t="t" r="r" b="b"/>
            <a:pathLst>
              <a:path w="1635760" h="2924809">
                <a:moveTo>
                  <a:pt x="1635404" y="156502"/>
                </a:moveTo>
                <a:lnTo>
                  <a:pt x="1535747" y="156502"/>
                </a:lnTo>
                <a:lnTo>
                  <a:pt x="1535747" y="97561"/>
                </a:lnTo>
                <a:lnTo>
                  <a:pt x="1409623" y="97561"/>
                </a:lnTo>
                <a:lnTo>
                  <a:pt x="1409623" y="0"/>
                </a:lnTo>
                <a:lnTo>
                  <a:pt x="364109" y="0"/>
                </a:lnTo>
                <a:lnTo>
                  <a:pt x="364109" y="97561"/>
                </a:lnTo>
                <a:lnTo>
                  <a:pt x="235978" y="97561"/>
                </a:lnTo>
                <a:lnTo>
                  <a:pt x="235978" y="156502"/>
                </a:lnTo>
                <a:lnTo>
                  <a:pt x="134264" y="156502"/>
                </a:lnTo>
                <a:lnTo>
                  <a:pt x="134264" y="189014"/>
                </a:lnTo>
                <a:lnTo>
                  <a:pt x="235978" y="189014"/>
                </a:lnTo>
                <a:lnTo>
                  <a:pt x="235978" y="1495844"/>
                </a:lnTo>
                <a:lnTo>
                  <a:pt x="0" y="1495844"/>
                </a:lnTo>
                <a:lnTo>
                  <a:pt x="0" y="2924619"/>
                </a:lnTo>
                <a:lnTo>
                  <a:pt x="235978" y="2924619"/>
                </a:lnTo>
                <a:lnTo>
                  <a:pt x="612241" y="2924619"/>
                </a:lnTo>
                <a:lnTo>
                  <a:pt x="1535747" y="2924619"/>
                </a:lnTo>
                <a:lnTo>
                  <a:pt x="1535747" y="189014"/>
                </a:lnTo>
                <a:lnTo>
                  <a:pt x="1635404" y="189014"/>
                </a:lnTo>
                <a:lnTo>
                  <a:pt x="1635404" y="156502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4541240"/>
            <a:ext cx="857885" cy="2154555"/>
          </a:xfrm>
          <a:custGeom>
            <a:avLst/>
            <a:gdLst/>
            <a:ahLst/>
            <a:cxnLst/>
            <a:rect l="l" t="t" r="r" b="b"/>
            <a:pathLst>
              <a:path w="857885" h="2154554">
                <a:moveTo>
                  <a:pt x="857389" y="197142"/>
                </a:moveTo>
                <a:lnTo>
                  <a:pt x="734187" y="197142"/>
                </a:lnTo>
                <a:lnTo>
                  <a:pt x="734187" y="268274"/>
                </a:lnTo>
                <a:lnTo>
                  <a:pt x="682815" y="268274"/>
                </a:lnTo>
                <a:lnTo>
                  <a:pt x="682815" y="197142"/>
                </a:lnTo>
                <a:lnTo>
                  <a:pt x="619429" y="197142"/>
                </a:lnTo>
                <a:lnTo>
                  <a:pt x="619429" y="0"/>
                </a:lnTo>
                <a:lnTo>
                  <a:pt x="505523" y="0"/>
                </a:lnTo>
                <a:lnTo>
                  <a:pt x="505523" y="197142"/>
                </a:lnTo>
                <a:lnTo>
                  <a:pt x="403809" y="197142"/>
                </a:lnTo>
                <a:lnTo>
                  <a:pt x="403809" y="0"/>
                </a:lnTo>
                <a:lnTo>
                  <a:pt x="300062" y="0"/>
                </a:lnTo>
                <a:lnTo>
                  <a:pt x="300062" y="197142"/>
                </a:lnTo>
                <a:lnTo>
                  <a:pt x="98704" y="197142"/>
                </a:lnTo>
                <a:lnTo>
                  <a:pt x="98704" y="0"/>
                </a:lnTo>
                <a:lnTo>
                  <a:pt x="0" y="0"/>
                </a:lnTo>
                <a:lnTo>
                  <a:pt x="0" y="197142"/>
                </a:lnTo>
                <a:lnTo>
                  <a:pt x="0" y="268274"/>
                </a:lnTo>
                <a:lnTo>
                  <a:pt x="0" y="270306"/>
                </a:lnTo>
                <a:lnTo>
                  <a:pt x="0" y="382092"/>
                </a:lnTo>
                <a:lnTo>
                  <a:pt x="0" y="2154339"/>
                </a:lnTo>
                <a:lnTo>
                  <a:pt x="822820" y="2154339"/>
                </a:lnTo>
                <a:lnTo>
                  <a:pt x="822820" y="270306"/>
                </a:lnTo>
                <a:lnTo>
                  <a:pt x="857389" y="270306"/>
                </a:lnTo>
                <a:lnTo>
                  <a:pt x="857389" y="197142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object 17"/>
          <p:cNvGrpSpPr/>
          <p:nvPr/>
        </p:nvGrpSpPr>
        <p:grpSpPr>
          <a:xfrm>
            <a:off x="4988482" y="2972222"/>
            <a:ext cx="7204075" cy="3886200"/>
            <a:chOff x="4988482" y="2972222"/>
            <a:chExt cx="7204075" cy="3886200"/>
          </a:xfrm>
        </p:grpSpPr>
        <p:sp>
          <p:nvSpPr>
            <p:cNvPr id="18" name="object 18"/>
            <p:cNvSpPr/>
            <p:nvPr/>
          </p:nvSpPr>
          <p:spPr>
            <a:xfrm>
              <a:off x="4988482" y="6059439"/>
              <a:ext cx="7204075" cy="636270"/>
            </a:xfrm>
            <a:custGeom>
              <a:avLst/>
              <a:gdLst/>
              <a:ahLst/>
              <a:cxnLst/>
              <a:rect l="l" t="t" r="r" b="b"/>
              <a:pathLst>
                <a:path w="7204075" h="636270">
                  <a:moveTo>
                    <a:pt x="7203504" y="636139"/>
                  </a:moveTo>
                  <a:lnTo>
                    <a:pt x="0" y="636139"/>
                  </a:lnTo>
                  <a:lnTo>
                    <a:pt x="0" y="0"/>
                  </a:lnTo>
                  <a:lnTo>
                    <a:pt x="7203504" y="0"/>
                  </a:lnTo>
                  <a:lnTo>
                    <a:pt x="7203504" y="636139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087028" y="2972222"/>
              <a:ext cx="2721534" cy="3365500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1936695" y="5041204"/>
              <a:ext cx="255904" cy="1654810"/>
            </a:xfrm>
            <a:custGeom>
              <a:avLst/>
              <a:gdLst/>
              <a:ahLst/>
              <a:cxnLst/>
              <a:rect l="l" t="t" r="r" b="b"/>
              <a:pathLst>
                <a:path w="255904" h="1654809">
                  <a:moveTo>
                    <a:pt x="255291" y="1654374"/>
                  </a:moveTo>
                  <a:lnTo>
                    <a:pt x="0" y="1654374"/>
                  </a:lnTo>
                  <a:lnTo>
                    <a:pt x="0" y="0"/>
                  </a:lnTo>
                  <a:lnTo>
                    <a:pt x="255291" y="0"/>
                  </a:lnTo>
                  <a:lnTo>
                    <a:pt x="255291" y="1654374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8405622" y="4128668"/>
              <a:ext cx="1174115" cy="2729865"/>
            </a:xfrm>
            <a:custGeom>
              <a:avLst/>
              <a:gdLst/>
              <a:ahLst/>
              <a:cxnLst/>
              <a:rect l="l" t="t" r="r" b="b"/>
              <a:pathLst>
                <a:path w="1174115" h="2729865">
                  <a:moveTo>
                    <a:pt x="1173645" y="0"/>
                  </a:moveTo>
                  <a:lnTo>
                    <a:pt x="0" y="0"/>
                  </a:lnTo>
                  <a:lnTo>
                    <a:pt x="0" y="85356"/>
                  </a:lnTo>
                  <a:lnTo>
                    <a:pt x="36626" y="85356"/>
                  </a:lnTo>
                  <a:lnTo>
                    <a:pt x="36626" y="115849"/>
                  </a:lnTo>
                  <a:lnTo>
                    <a:pt x="109855" y="115849"/>
                  </a:lnTo>
                  <a:lnTo>
                    <a:pt x="109855" y="518261"/>
                  </a:lnTo>
                  <a:lnTo>
                    <a:pt x="67170" y="518261"/>
                  </a:lnTo>
                  <a:lnTo>
                    <a:pt x="67170" y="548741"/>
                  </a:lnTo>
                  <a:lnTo>
                    <a:pt x="109855" y="548741"/>
                  </a:lnTo>
                  <a:lnTo>
                    <a:pt x="109855" y="938961"/>
                  </a:lnTo>
                  <a:lnTo>
                    <a:pt x="67170" y="938961"/>
                  </a:lnTo>
                  <a:lnTo>
                    <a:pt x="67170" y="969454"/>
                  </a:lnTo>
                  <a:lnTo>
                    <a:pt x="109855" y="969454"/>
                  </a:lnTo>
                  <a:lnTo>
                    <a:pt x="109855" y="1357642"/>
                  </a:lnTo>
                  <a:lnTo>
                    <a:pt x="67170" y="1357642"/>
                  </a:lnTo>
                  <a:lnTo>
                    <a:pt x="67170" y="1388135"/>
                  </a:lnTo>
                  <a:lnTo>
                    <a:pt x="109855" y="1388135"/>
                  </a:lnTo>
                  <a:lnTo>
                    <a:pt x="109855" y="1778355"/>
                  </a:lnTo>
                  <a:lnTo>
                    <a:pt x="67170" y="1778355"/>
                  </a:lnTo>
                  <a:lnTo>
                    <a:pt x="67170" y="1808835"/>
                  </a:lnTo>
                  <a:lnTo>
                    <a:pt x="109855" y="1808835"/>
                  </a:lnTo>
                  <a:lnTo>
                    <a:pt x="109855" y="2199055"/>
                  </a:lnTo>
                  <a:lnTo>
                    <a:pt x="67170" y="2199055"/>
                  </a:lnTo>
                  <a:lnTo>
                    <a:pt x="67170" y="2229535"/>
                  </a:lnTo>
                  <a:lnTo>
                    <a:pt x="109855" y="2229535"/>
                  </a:lnTo>
                  <a:lnTo>
                    <a:pt x="109855" y="2617724"/>
                  </a:lnTo>
                  <a:lnTo>
                    <a:pt x="67170" y="2617724"/>
                  </a:lnTo>
                  <a:lnTo>
                    <a:pt x="67170" y="2648216"/>
                  </a:lnTo>
                  <a:lnTo>
                    <a:pt x="109855" y="2648216"/>
                  </a:lnTo>
                  <a:lnTo>
                    <a:pt x="109855" y="2729331"/>
                  </a:lnTo>
                  <a:lnTo>
                    <a:pt x="1067917" y="2729331"/>
                  </a:lnTo>
                  <a:lnTo>
                    <a:pt x="1067917" y="2648216"/>
                  </a:lnTo>
                  <a:lnTo>
                    <a:pt x="1108544" y="2648216"/>
                  </a:lnTo>
                  <a:lnTo>
                    <a:pt x="1108544" y="2617724"/>
                  </a:lnTo>
                  <a:lnTo>
                    <a:pt x="1067917" y="2617724"/>
                  </a:lnTo>
                  <a:lnTo>
                    <a:pt x="1067917" y="2229535"/>
                  </a:lnTo>
                  <a:lnTo>
                    <a:pt x="1108544" y="2229535"/>
                  </a:lnTo>
                  <a:lnTo>
                    <a:pt x="1108544" y="2199055"/>
                  </a:lnTo>
                  <a:lnTo>
                    <a:pt x="1067917" y="2199055"/>
                  </a:lnTo>
                  <a:lnTo>
                    <a:pt x="1067917" y="1808835"/>
                  </a:lnTo>
                  <a:lnTo>
                    <a:pt x="1108544" y="1808835"/>
                  </a:lnTo>
                  <a:lnTo>
                    <a:pt x="1108544" y="1778355"/>
                  </a:lnTo>
                  <a:lnTo>
                    <a:pt x="1067917" y="1778355"/>
                  </a:lnTo>
                  <a:lnTo>
                    <a:pt x="1067917" y="1388135"/>
                  </a:lnTo>
                  <a:lnTo>
                    <a:pt x="1108544" y="1388135"/>
                  </a:lnTo>
                  <a:lnTo>
                    <a:pt x="1108544" y="1357642"/>
                  </a:lnTo>
                  <a:lnTo>
                    <a:pt x="1067917" y="1357642"/>
                  </a:lnTo>
                  <a:lnTo>
                    <a:pt x="1067917" y="969454"/>
                  </a:lnTo>
                  <a:lnTo>
                    <a:pt x="1108544" y="969454"/>
                  </a:lnTo>
                  <a:lnTo>
                    <a:pt x="1108544" y="938961"/>
                  </a:lnTo>
                  <a:lnTo>
                    <a:pt x="1067917" y="938961"/>
                  </a:lnTo>
                  <a:lnTo>
                    <a:pt x="1067917" y="548741"/>
                  </a:lnTo>
                  <a:lnTo>
                    <a:pt x="1108544" y="548741"/>
                  </a:lnTo>
                  <a:lnTo>
                    <a:pt x="1108544" y="518261"/>
                  </a:lnTo>
                  <a:lnTo>
                    <a:pt x="1067917" y="518261"/>
                  </a:lnTo>
                  <a:lnTo>
                    <a:pt x="1067917" y="115849"/>
                  </a:lnTo>
                  <a:lnTo>
                    <a:pt x="1139088" y="115849"/>
                  </a:lnTo>
                  <a:lnTo>
                    <a:pt x="1139088" y="85356"/>
                  </a:lnTo>
                  <a:lnTo>
                    <a:pt x="1173645" y="85356"/>
                  </a:lnTo>
                  <a:lnTo>
                    <a:pt x="1173645" y="0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8600922" y="4346130"/>
              <a:ext cx="767080" cy="2329180"/>
            </a:xfrm>
            <a:custGeom>
              <a:avLst/>
              <a:gdLst/>
              <a:ahLst/>
              <a:cxnLst/>
              <a:rect l="l" t="t" r="r" b="b"/>
              <a:pathLst>
                <a:path w="767079" h="2329179">
                  <a:moveTo>
                    <a:pt x="99644" y="0"/>
                  </a:moveTo>
                  <a:lnTo>
                    <a:pt x="0" y="0"/>
                  </a:lnTo>
                  <a:lnTo>
                    <a:pt x="0" y="245922"/>
                  </a:lnTo>
                  <a:lnTo>
                    <a:pt x="99644" y="245922"/>
                  </a:lnTo>
                  <a:lnTo>
                    <a:pt x="99644" y="0"/>
                  </a:lnTo>
                  <a:close/>
                </a:path>
                <a:path w="767079" h="2329179">
                  <a:moveTo>
                    <a:pt x="99656" y="1662506"/>
                  </a:moveTo>
                  <a:lnTo>
                    <a:pt x="0" y="1662506"/>
                  </a:lnTo>
                  <a:lnTo>
                    <a:pt x="0" y="1908429"/>
                  </a:lnTo>
                  <a:lnTo>
                    <a:pt x="99656" y="1908429"/>
                  </a:lnTo>
                  <a:lnTo>
                    <a:pt x="99656" y="1662506"/>
                  </a:lnTo>
                  <a:close/>
                </a:path>
                <a:path w="767079" h="2329179">
                  <a:moveTo>
                    <a:pt x="321360" y="1243838"/>
                  </a:moveTo>
                  <a:lnTo>
                    <a:pt x="221703" y="1243838"/>
                  </a:lnTo>
                  <a:lnTo>
                    <a:pt x="221703" y="1489748"/>
                  </a:lnTo>
                  <a:lnTo>
                    <a:pt x="321360" y="1489748"/>
                  </a:lnTo>
                  <a:lnTo>
                    <a:pt x="321360" y="1243838"/>
                  </a:lnTo>
                  <a:close/>
                </a:path>
                <a:path w="767079" h="2329179">
                  <a:moveTo>
                    <a:pt x="321360" y="402412"/>
                  </a:moveTo>
                  <a:lnTo>
                    <a:pt x="221703" y="402412"/>
                  </a:lnTo>
                  <a:lnTo>
                    <a:pt x="221703" y="648335"/>
                  </a:lnTo>
                  <a:lnTo>
                    <a:pt x="321360" y="648335"/>
                  </a:lnTo>
                  <a:lnTo>
                    <a:pt x="321360" y="402412"/>
                  </a:lnTo>
                  <a:close/>
                </a:path>
                <a:path w="767079" h="2329179">
                  <a:moveTo>
                    <a:pt x="545134" y="2083219"/>
                  </a:moveTo>
                  <a:lnTo>
                    <a:pt x="445427" y="2083219"/>
                  </a:lnTo>
                  <a:lnTo>
                    <a:pt x="445427" y="2329129"/>
                  </a:lnTo>
                  <a:lnTo>
                    <a:pt x="545134" y="2329129"/>
                  </a:lnTo>
                  <a:lnTo>
                    <a:pt x="545134" y="2083219"/>
                  </a:lnTo>
                  <a:close/>
                </a:path>
                <a:path w="767079" h="2329179">
                  <a:moveTo>
                    <a:pt x="545134" y="1243838"/>
                  </a:moveTo>
                  <a:lnTo>
                    <a:pt x="445427" y="1243838"/>
                  </a:lnTo>
                  <a:lnTo>
                    <a:pt x="445427" y="1489748"/>
                  </a:lnTo>
                  <a:lnTo>
                    <a:pt x="545134" y="1489748"/>
                  </a:lnTo>
                  <a:lnTo>
                    <a:pt x="545134" y="1243838"/>
                  </a:lnTo>
                  <a:close/>
                </a:path>
                <a:path w="767079" h="2329179">
                  <a:moveTo>
                    <a:pt x="766838" y="823125"/>
                  </a:moveTo>
                  <a:lnTo>
                    <a:pt x="667194" y="823125"/>
                  </a:lnTo>
                  <a:lnTo>
                    <a:pt x="667194" y="1069047"/>
                  </a:lnTo>
                  <a:lnTo>
                    <a:pt x="766838" y="1069047"/>
                  </a:lnTo>
                  <a:lnTo>
                    <a:pt x="766838" y="823125"/>
                  </a:lnTo>
                  <a:close/>
                </a:path>
              </a:pathLst>
            </a:custGeom>
            <a:solidFill>
              <a:srgbClr val="E8E8E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8600930" y="6848012"/>
              <a:ext cx="99695" cy="10160"/>
            </a:xfrm>
            <a:custGeom>
              <a:avLst/>
              <a:gdLst/>
              <a:ahLst/>
              <a:cxnLst/>
              <a:rect l="l" t="t" r="r" b="b"/>
              <a:pathLst>
                <a:path w="99695" h="10159">
                  <a:moveTo>
                    <a:pt x="99650" y="9987"/>
                  </a:moveTo>
                  <a:lnTo>
                    <a:pt x="0" y="9987"/>
                  </a:lnTo>
                  <a:lnTo>
                    <a:pt x="0" y="0"/>
                  </a:lnTo>
                  <a:lnTo>
                    <a:pt x="99650" y="0"/>
                  </a:lnTo>
                  <a:lnTo>
                    <a:pt x="99650" y="9987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8822639" y="6848012"/>
              <a:ext cx="99695" cy="10160"/>
            </a:xfrm>
            <a:custGeom>
              <a:avLst/>
              <a:gdLst/>
              <a:ahLst/>
              <a:cxnLst/>
              <a:rect l="l" t="t" r="r" b="b"/>
              <a:pathLst>
                <a:path w="99695" h="10159">
                  <a:moveTo>
                    <a:pt x="99650" y="9987"/>
                  </a:moveTo>
                  <a:lnTo>
                    <a:pt x="0" y="9987"/>
                  </a:lnTo>
                  <a:lnTo>
                    <a:pt x="0" y="0"/>
                  </a:lnTo>
                  <a:lnTo>
                    <a:pt x="99650" y="0"/>
                  </a:lnTo>
                  <a:lnTo>
                    <a:pt x="99650" y="9987"/>
                  </a:lnTo>
                  <a:close/>
                </a:path>
              </a:pathLst>
            </a:custGeom>
            <a:solidFill>
              <a:srgbClr val="E8E8E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9046352" y="6848012"/>
              <a:ext cx="100330" cy="10160"/>
            </a:xfrm>
            <a:custGeom>
              <a:avLst/>
              <a:gdLst/>
              <a:ahLst/>
              <a:cxnLst/>
              <a:rect l="l" t="t" r="r" b="b"/>
              <a:pathLst>
                <a:path w="100329" h="10159">
                  <a:moveTo>
                    <a:pt x="99711" y="9987"/>
                  </a:moveTo>
                  <a:lnTo>
                    <a:pt x="0" y="9987"/>
                  </a:lnTo>
                  <a:lnTo>
                    <a:pt x="0" y="0"/>
                  </a:lnTo>
                  <a:lnTo>
                    <a:pt x="99711" y="0"/>
                  </a:lnTo>
                  <a:lnTo>
                    <a:pt x="99711" y="9987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9268122" y="6848012"/>
              <a:ext cx="28575" cy="10160"/>
            </a:xfrm>
            <a:custGeom>
              <a:avLst/>
              <a:gdLst/>
              <a:ahLst/>
              <a:cxnLst/>
              <a:rect l="l" t="t" r="r" b="b"/>
              <a:pathLst>
                <a:path w="28575" h="10159">
                  <a:moveTo>
                    <a:pt x="0" y="9987"/>
                  </a:moveTo>
                  <a:lnTo>
                    <a:pt x="28431" y="9987"/>
                  </a:lnTo>
                  <a:lnTo>
                    <a:pt x="28431" y="0"/>
                  </a:lnTo>
                  <a:lnTo>
                    <a:pt x="0" y="0"/>
                  </a:lnTo>
                  <a:lnTo>
                    <a:pt x="0" y="9987"/>
                  </a:lnTo>
                  <a:close/>
                </a:path>
              </a:pathLst>
            </a:custGeom>
            <a:solidFill>
              <a:srgbClr val="E8E8E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808218" y="3978262"/>
              <a:ext cx="3114675" cy="2880360"/>
            </a:xfrm>
            <a:custGeom>
              <a:avLst/>
              <a:gdLst/>
              <a:ahLst/>
              <a:cxnLst/>
              <a:rect l="l" t="t" r="r" b="b"/>
              <a:pathLst>
                <a:path w="3114675" h="2880359">
                  <a:moveTo>
                    <a:pt x="1389214" y="0"/>
                  </a:moveTo>
                  <a:lnTo>
                    <a:pt x="1277366" y="0"/>
                  </a:lnTo>
                  <a:lnTo>
                    <a:pt x="1277366" y="72402"/>
                  </a:lnTo>
                  <a:lnTo>
                    <a:pt x="1069860" y="123253"/>
                  </a:lnTo>
                  <a:lnTo>
                    <a:pt x="1069860" y="77241"/>
                  </a:lnTo>
                  <a:lnTo>
                    <a:pt x="958011" y="77241"/>
                  </a:lnTo>
                  <a:lnTo>
                    <a:pt x="958011" y="150660"/>
                  </a:lnTo>
                  <a:lnTo>
                    <a:pt x="750570" y="201485"/>
                  </a:lnTo>
                  <a:lnTo>
                    <a:pt x="750570" y="148361"/>
                  </a:lnTo>
                  <a:lnTo>
                    <a:pt x="638708" y="148361"/>
                  </a:lnTo>
                  <a:lnTo>
                    <a:pt x="638708" y="228904"/>
                  </a:lnTo>
                  <a:lnTo>
                    <a:pt x="431215" y="279742"/>
                  </a:lnTo>
                  <a:lnTo>
                    <a:pt x="431215" y="235762"/>
                  </a:lnTo>
                  <a:lnTo>
                    <a:pt x="319354" y="235762"/>
                  </a:lnTo>
                  <a:lnTo>
                    <a:pt x="319354" y="307149"/>
                  </a:lnTo>
                  <a:lnTo>
                    <a:pt x="111861" y="357987"/>
                  </a:lnTo>
                  <a:lnTo>
                    <a:pt x="111861" y="319087"/>
                  </a:lnTo>
                  <a:lnTo>
                    <a:pt x="0" y="319087"/>
                  </a:lnTo>
                  <a:lnTo>
                    <a:pt x="0" y="2879737"/>
                  </a:lnTo>
                  <a:lnTo>
                    <a:pt x="54902" y="2879737"/>
                  </a:lnTo>
                  <a:lnTo>
                    <a:pt x="111861" y="2879737"/>
                  </a:lnTo>
                  <a:lnTo>
                    <a:pt x="1389214" y="2879737"/>
                  </a:lnTo>
                  <a:lnTo>
                    <a:pt x="1389214" y="0"/>
                  </a:lnTo>
                  <a:close/>
                </a:path>
                <a:path w="3114675" h="2880359">
                  <a:moveTo>
                    <a:pt x="3114065" y="28460"/>
                  </a:moveTo>
                  <a:lnTo>
                    <a:pt x="2743885" y="28460"/>
                  </a:lnTo>
                  <a:lnTo>
                    <a:pt x="2743885" y="54876"/>
                  </a:lnTo>
                  <a:lnTo>
                    <a:pt x="2766288" y="54876"/>
                  </a:lnTo>
                  <a:lnTo>
                    <a:pt x="2766288" y="193078"/>
                  </a:lnTo>
                  <a:lnTo>
                    <a:pt x="3091726" y="193078"/>
                  </a:lnTo>
                  <a:lnTo>
                    <a:pt x="3091726" y="54876"/>
                  </a:lnTo>
                  <a:lnTo>
                    <a:pt x="3114065" y="54876"/>
                  </a:lnTo>
                  <a:lnTo>
                    <a:pt x="3114065" y="28460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948553" y="4547336"/>
              <a:ext cx="467995" cy="227965"/>
            </a:xfrm>
            <a:custGeom>
              <a:avLst/>
              <a:gdLst/>
              <a:ahLst/>
              <a:cxnLst/>
              <a:rect l="l" t="t" r="r" b="b"/>
              <a:pathLst>
                <a:path w="467995" h="227964">
                  <a:moveTo>
                    <a:pt x="148475" y="0"/>
                  </a:moveTo>
                  <a:lnTo>
                    <a:pt x="0" y="0"/>
                  </a:lnTo>
                  <a:lnTo>
                    <a:pt x="0" y="227634"/>
                  </a:lnTo>
                  <a:lnTo>
                    <a:pt x="148475" y="227634"/>
                  </a:lnTo>
                  <a:lnTo>
                    <a:pt x="148475" y="0"/>
                  </a:lnTo>
                  <a:close/>
                </a:path>
                <a:path w="467995" h="227964">
                  <a:moveTo>
                    <a:pt x="467829" y="0"/>
                  </a:moveTo>
                  <a:lnTo>
                    <a:pt x="319366" y="0"/>
                  </a:lnTo>
                  <a:lnTo>
                    <a:pt x="319366" y="227634"/>
                  </a:lnTo>
                  <a:lnTo>
                    <a:pt x="467829" y="227634"/>
                  </a:lnTo>
                  <a:lnTo>
                    <a:pt x="467829" y="0"/>
                  </a:lnTo>
                  <a:close/>
                </a:path>
              </a:pathLst>
            </a:custGeom>
            <a:solidFill>
              <a:srgbClr val="E8E8E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6587275" y="4547334"/>
              <a:ext cx="148590" cy="227965"/>
            </a:xfrm>
            <a:custGeom>
              <a:avLst/>
              <a:gdLst/>
              <a:ahLst/>
              <a:cxnLst/>
              <a:rect l="l" t="t" r="r" b="b"/>
              <a:pathLst>
                <a:path w="148590" h="227964">
                  <a:moveTo>
                    <a:pt x="148473" y="227630"/>
                  </a:moveTo>
                  <a:lnTo>
                    <a:pt x="0" y="227630"/>
                  </a:lnTo>
                  <a:lnTo>
                    <a:pt x="0" y="0"/>
                  </a:lnTo>
                  <a:lnTo>
                    <a:pt x="148473" y="0"/>
                  </a:lnTo>
                  <a:lnTo>
                    <a:pt x="148473" y="227630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6906570" y="4547334"/>
              <a:ext cx="148590" cy="227965"/>
            </a:xfrm>
            <a:custGeom>
              <a:avLst/>
              <a:gdLst/>
              <a:ahLst/>
              <a:cxnLst/>
              <a:rect l="l" t="t" r="r" b="b"/>
              <a:pathLst>
                <a:path w="148590" h="227964">
                  <a:moveTo>
                    <a:pt x="148534" y="227630"/>
                  </a:moveTo>
                  <a:lnTo>
                    <a:pt x="0" y="227630"/>
                  </a:lnTo>
                  <a:lnTo>
                    <a:pt x="0" y="0"/>
                  </a:lnTo>
                  <a:lnTo>
                    <a:pt x="148534" y="0"/>
                  </a:lnTo>
                  <a:lnTo>
                    <a:pt x="148534" y="227630"/>
                  </a:lnTo>
                  <a:close/>
                </a:path>
              </a:pathLst>
            </a:custGeom>
            <a:solidFill>
              <a:srgbClr val="E8E8E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948553" y="4943665"/>
              <a:ext cx="467995" cy="227965"/>
            </a:xfrm>
            <a:custGeom>
              <a:avLst/>
              <a:gdLst/>
              <a:ahLst/>
              <a:cxnLst/>
              <a:rect l="l" t="t" r="r" b="b"/>
              <a:pathLst>
                <a:path w="467995" h="227964">
                  <a:moveTo>
                    <a:pt x="148475" y="0"/>
                  </a:moveTo>
                  <a:lnTo>
                    <a:pt x="0" y="0"/>
                  </a:lnTo>
                  <a:lnTo>
                    <a:pt x="0" y="227622"/>
                  </a:lnTo>
                  <a:lnTo>
                    <a:pt x="148475" y="227622"/>
                  </a:lnTo>
                  <a:lnTo>
                    <a:pt x="148475" y="0"/>
                  </a:lnTo>
                  <a:close/>
                </a:path>
                <a:path w="467995" h="227964">
                  <a:moveTo>
                    <a:pt x="467829" y="0"/>
                  </a:moveTo>
                  <a:lnTo>
                    <a:pt x="319366" y="0"/>
                  </a:lnTo>
                  <a:lnTo>
                    <a:pt x="319366" y="227622"/>
                  </a:lnTo>
                  <a:lnTo>
                    <a:pt x="467829" y="227622"/>
                  </a:lnTo>
                  <a:lnTo>
                    <a:pt x="467829" y="0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948565" y="4943665"/>
              <a:ext cx="1106805" cy="622300"/>
            </a:xfrm>
            <a:custGeom>
              <a:avLst/>
              <a:gdLst/>
              <a:ahLst/>
              <a:cxnLst/>
              <a:rect l="l" t="t" r="r" b="b"/>
              <a:pathLst>
                <a:path w="1106804" h="622300">
                  <a:moveTo>
                    <a:pt x="148463" y="394284"/>
                  </a:moveTo>
                  <a:lnTo>
                    <a:pt x="0" y="394284"/>
                  </a:lnTo>
                  <a:lnTo>
                    <a:pt x="0" y="621906"/>
                  </a:lnTo>
                  <a:lnTo>
                    <a:pt x="148463" y="621906"/>
                  </a:lnTo>
                  <a:lnTo>
                    <a:pt x="148463" y="394284"/>
                  </a:lnTo>
                  <a:close/>
                </a:path>
                <a:path w="1106804" h="622300">
                  <a:moveTo>
                    <a:pt x="467829" y="394284"/>
                  </a:moveTo>
                  <a:lnTo>
                    <a:pt x="319354" y="394284"/>
                  </a:lnTo>
                  <a:lnTo>
                    <a:pt x="319354" y="621906"/>
                  </a:lnTo>
                  <a:lnTo>
                    <a:pt x="467829" y="621906"/>
                  </a:lnTo>
                  <a:lnTo>
                    <a:pt x="467829" y="394284"/>
                  </a:lnTo>
                  <a:close/>
                </a:path>
                <a:path w="1106804" h="622300">
                  <a:moveTo>
                    <a:pt x="787184" y="394284"/>
                  </a:moveTo>
                  <a:lnTo>
                    <a:pt x="638708" y="394284"/>
                  </a:lnTo>
                  <a:lnTo>
                    <a:pt x="638708" y="621906"/>
                  </a:lnTo>
                  <a:lnTo>
                    <a:pt x="787184" y="621906"/>
                  </a:lnTo>
                  <a:lnTo>
                    <a:pt x="787184" y="394284"/>
                  </a:lnTo>
                  <a:close/>
                </a:path>
                <a:path w="1106804" h="622300">
                  <a:moveTo>
                    <a:pt x="787184" y="0"/>
                  </a:moveTo>
                  <a:lnTo>
                    <a:pt x="638708" y="0"/>
                  </a:lnTo>
                  <a:lnTo>
                    <a:pt x="638708" y="227622"/>
                  </a:lnTo>
                  <a:lnTo>
                    <a:pt x="787184" y="227622"/>
                  </a:lnTo>
                  <a:lnTo>
                    <a:pt x="787184" y="0"/>
                  </a:lnTo>
                  <a:close/>
                </a:path>
                <a:path w="1106804" h="622300">
                  <a:moveTo>
                    <a:pt x="1106538" y="0"/>
                  </a:moveTo>
                  <a:lnTo>
                    <a:pt x="957999" y="0"/>
                  </a:lnTo>
                  <a:lnTo>
                    <a:pt x="957999" y="227622"/>
                  </a:lnTo>
                  <a:lnTo>
                    <a:pt x="1106538" y="227622"/>
                  </a:lnTo>
                  <a:lnTo>
                    <a:pt x="1106538" y="0"/>
                  </a:lnTo>
                  <a:close/>
                </a:path>
              </a:pathLst>
            </a:custGeom>
            <a:solidFill>
              <a:srgbClr val="E8E8E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6906572" y="5337939"/>
              <a:ext cx="148590" cy="227965"/>
            </a:xfrm>
            <a:custGeom>
              <a:avLst/>
              <a:gdLst/>
              <a:ahLst/>
              <a:cxnLst/>
              <a:rect l="l" t="t" r="r" b="b"/>
              <a:pathLst>
                <a:path w="148590" h="227964">
                  <a:moveTo>
                    <a:pt x="148534" y="227624"/>
                  </a:moveTo>
                  <a:lnTo>
                    <a:pt x="0" y="227624"/>
                  </a:lnTo>
                  <a:lnTo>
                    <a:pt x="0" y="0"/>
                  </a:lnTo>
                  <a:lnTo>
                    <a:pt x="148534" y="0"/>
                  </a:lnTo>
                  <a:lnTo>
                    <a:pt x="148534" y="227624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948566" y="5732226"/>
              <a:ext cx="148590" cy="227965"/>
            </a:xfrm>
            <a:custGeom>
              <a:avLst/>
              <a:gdLst/>
              <a:ahLst/>
              <a:cxnLst/>
              <a:rect l="l" t="t" r="r" b="b"/>
              <a:pathLst>
                <a:path w="148589" h="227964">
                  <a:moveTo>
                    <a:pt x="148473" y="227624"/>
                  </a:moveTo>
                  <a:lnTo>
                    <a:pt x="0" y="227624"/>
                  </a:lnTo>
                  <a:lnTo>
                    <a:pt x="0" y="0"/>
                  </a:lnTo>
                  <a:lnTo>
                    <a:pt x="148473" y="0"/>
                  </a:lnTo>
                  <a:lnTo>
                    <a:pt x="148473" y="227624"/>
                  </a:lnTo>
                  <a:close/>
                </a:path>
              </a:pathLst>
            </a:custGeom>
            <a:solidFill>
              <a:srgbClr val="E8E8E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6267922" y="5732226"/>
              <a:ext cx="148590" cy="227965"/>
            </a:xfrm>
            <a:custGeom>
              <a:avLst/>
              <a:gdLst/>
              <a:ahLst/>
              <a:cxnLst/>
              <a:rect l="l" t="t" r="r" b="b"/>
              <a:pathLst>
                <a:path w="148589" h="227964">
                  <a:moveTo>
                    <a:pt x="148473" y="227624"/>
                  </a:moveTo>
                  <a:lnTo>
                    <a:pt x="0" y="227624"/>
                  </a:lnTo>
                  <a:lnTo>
                    <a:pt x="0" y="0"/>
                  </a:lnTo>
                  <a:lnTo>
                    <a:pt x="148473" y="0"/>
                  </a:lnTo>
                  <a:lnTo>
                    <a:pt x="148473" y="227624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948565" y="5732233"/>
              <a:ext cx="1106805" cy="622300"/>
            </a:xfrm>
            <a:custGeom>
              <a:avLst/>
              <a:gdLst/>
              <a:ahLst/>
              <a:cxnLst/>
              <a:rect l="l" t="t" r="r" b="b"/>
              <a:pathLst>
                <a:path w="1106804" h="622300">
                  <a:moveTo>
                    <a:pt x="148475" y="394284"/>
                  </a:moveTo>
                  <a:lnTo>
                    <a:pt x="0" y="394284"/>
                  </a:lnTo>
                  <a:lnTo>
                    <a:pt x="0" y="621906"/>
                  </a:lnTo>
                  <a:lnTo>
                    <a:pt x="148475" y="621906"/>
                  </a:lnTo>
                  <a:lnTo>
                    <a:pt x="148475" y="394284"/>
                  </a:lnTo>
                  <a:close/>
                </a:path>
                <a:path w="1106804" h="622300">
                  <a:moveTo>
                    <a:pt x="467829" y="394284"/>
                  </a:moveTo>
                  <a:lnTo>
                    <a:pt x="319354" y="394284"/>
                  </a:lnTo>
                  <a:lnTo>
                    <a:pt x="319354" y="621906"/>
                  </a:lnTo>
                  <a:lnTo>
                    <a:pt x="467829" y="621906"/>
                  </a:lnTo>
                  <a:lnTo>
                    <a:pt x="467829" y="394284"/>
                  </a:lnTo>
                  <a:close/>
                </a:path>
                <a:path w="1106804" h="622300">
                  <a:moveTo>
                    <a:pt x="787184" y="0"/>
                  </a:moveTo>
                  <a:lnTo>
                    <a:pt x="638708" y="0"/>
                  </a:lnTo>
                  <a:lnTo>
                    <a:pt x="638708" y="227622"/>
                  </a:lnTo>
                  <a:lnTo>
                    <a:pt x="787184" y="227622"/>
                  </a:lnTo>
                  <a:lnTo>
                    <a:pt x="787184" y="0"/>
                  </a:lnTo>
                  <a:close/>
                </a:path>
                <a:path w="1106804" h="622300">
                  <a:moveTo>
                    <a:pt x="1106538" y="0"/>
                  </a:moveTo>
                  <a:lnTo>
                    <a:pt x="957999" y="0"/>
                  </a:lnTo>
                  <a:lnTo>
                    <a:pt x="957999" y="227622"/>
                  </a:lnTo>
                  <a:lnTo>
                    <a:pt x="1106538" y="227622"/>
                  </a:lnTo>
                  <a:lnTo>
                    <a:pt x="1106538" y="0"/>
                  </a:lnTo>
                  <a:close/>
                </a:path>
              </a:pathLst>
            </a:custGeom>
            <a:solidFill>
              <a:srgbClr val="E8E8E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6587279" y="6126512"/>
              <a:ext cx="148590" cy="227965"/>
            </a:xfrm>
            <a:custGeom>
              <a:avLst/>
              <a:gdLst/>
              <a:ahLst/>
              <a:cxnLst/>
              <a:rect l="l" t="t" r="r" b="b"/>
              <a:pathLst>
                <a:path w="148590" h="227964">
                  <a:moveTo>
                    <a:pt x="148473" y="227624"/>
                  </a:moveTo>
                  <a:lnTo>
                    <a:pt x="0" y="227624"/>
                  </a:lnTo>
                  <a:lnTo>
                    <a:pt x="0" y="0"/>
                  </a:lnTo>
                  <a:lnTo>
                    <a:pt x="148473" y="0"/>
                  </a:lnTo>
                  <a:lnTo>
                    <a:pt x="148473" y="227624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6906573" y="6126512"/>
              <a:ext cx="148590" cy="227965"/>
            </a:xfrm>
            <a:custGeom>
              <a:avLst/>
              <a:gdLst/>
              <a:ahLst/>
              <a:cxnLst/>
              <a:rect l="l" t="t" r="r" b="b"/>
              <a:pathLst>
                <a:path w="148590" h="227964">
                  <a:moveTo>
                    <a:pt x="148534" y="227624"/>
                  </a:moveTo>
                  <a:lnTo>
                    <a:pt x="0" y="227624"/>
                  </a:lnTo>
                  <a:lnTo>
                    <a:pt x="0" y="0"/>
                  </a:lnTo>
                  <a:lnTo>
                    <a:pt x="148534" y="0"/>
                  </a:lnTo>
                  <a:lnTo>
                    <a:pt x="148534" y="227624"/>
                  </a:lnTo>
                  <a:close/>
                </a:path>
              </a:pathLst>
            </a:custGeom>
            <a:solidFill>
              <a:srgbClr val="E8E8E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5948565" y="6520802"/>
              <a:ext cx="467995" cy="227965"/>
            </a:xfrm>
            <a:custGeom>
              <a:avLst/>
              <a:gdLst/>
              <a:ahLst/>
              <a:cxnLst/>
              <a:rect l="l" t="t" r="r" b="b"/>
              <a:pathLst>
                <a:path w="467995" h="227965">
                  <a:moveTo>
                    <a:pt x="148475" y="0"/>
                  </a:moveTo>
                  <a:lnTo>
                    <a:pt x="0" y="0"/>
                  </a:lnTo>
                  <a:lnTo>
                    <a:pt x="0" y="227622"/>
                  </a:lnTo>
                  <a:lnTo>
                    <a:pt x="148475" y="227622"/>
                  </a:lnTo>
                  <a:lnTo>
                    <a:pt x="148475" y="0"/>
                  </a:lnTo>
                  <a:close/>
                </a:path>
                <a:path w="467995" h="227965">
                  <a:moveTo>
                    <a:pt x="467829" y="0"/>
                  </a:moveTo>
                  <a:lnTo>
                    <a:pt x="319354" y="0"/>
                  </a:lnTo>
                  <a:lnTo>
                    <a:pt x="319354" y="227622"/>
                  </a:lnTo>
                  <a:lnTo>
                    <a:pt x="467829" y="227622"/>
                  </a:lnTo>
                  <a:lnTo>
                    <a:pt x="467829" y="0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6587274" y="6520802"/>
              <a:ext cx="467995" cy="227965"/>
            </a:xfrm>
            <a:custGeom>
              <a:avLst/>
              <a:gdLst/>
              <a:ahLst/>
              <a:cxnLst/>
              <a:rect l="l" t="t" r="r" b="b"/>
              <a:pathLst>
                <a:path w="467995" h="227965">
                  <a:moveTo>
                    <a:pt x="148475" y="0"/>
                  </a:moveTo>
                  <a:lnTo>
                    <a:pt x="0" y="0"/>
                  </a:lnTo>
                  <a:lnTo>
                    <a:pt x="0" y="227622"/>
                  </a:lnTo>
                  <a:lnTo>
                    <a:pt x="148475" y="227622"/>
                  </a:lnTo>
                  <a:lnTo>
                    <a:pt x="148475" y="0"/>
                  </a:lnTo>
                  <a:close/>
                </a:path>
                <a:path w="467995" h="227965">
                  <a:moveTo>
                    <a:pt x="467829" y="0"/>
                  </a:moveTo>
                  <a:lnTo>
                    <a:pt x="319290" y="0"/>
                  </a:lnTo>
                  <a:lnTo>
                    <a:pt x="319290" y="227622"/>
                  </a:lnTo>
                  <a:lnTo>
                    <a:pt x="467829" y="227622"/>
                  </a:lnTo>
                  <a:lnTo>
                    <a:pt x="467829" y="0"/>
                  </a:lnTo>
                  <a:close/>
                </a:path>
              </a:pathLst>
            </a:custGeom>
            <a:solidFill>
              <a:srgbClr val="E8E8E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/>
          <p:nvPr/>
        </p:nvSpPr>
        <p:spPr>
          <a:xfrm>
            <a:off x="1817459" y="4490427"/>
            <a:ext cx="909319" cy="2367915"/>
          </a:xfrm>
          <a:custGeom>
            <a:avLst/>
            <a:gdLst/>
            <a:ahLst/>
            <a:cxnLst/>
            <a:rect l="l" t="t" r="r" b="b"/>
            <a:pathLst>
              <a:path w="909319" h="2367915">
                <a:moveTo>
                  <a:pt x="909205" y="115531"/>
                </a:moveTo>
                <a:lnTo>
                  <a:pt x="374256" y="115531"/>
                </a:lnTo>
                <a:lnTo>
                  <a:pt x="374256" y="30467"/>
                </a:lnTo>
                <a:lnTo>
                  <a:pt x="404774" y="30467"/>
                </a:lnTo>
                <a:lnTo>
                  <a:pt x="404774" y="0"/>
                </a:lnTo>
                <a:lnTo>
                  <a:pt x="0" y="0"/>
                </a:lnTo>
                <a:lnTo>
                  <a:pt x="0" y="30467"/>
                </a:lnTo>
                <a:lnTo>
                  <a:pt x="32550" y="30467"/>
                </a:lnTo>
                <a:lnTo>
                  <a:pt x="32550" y="115531"/>
                </a:lnTo>
                <a:lnTo>
                  <a:pt x="32550" y="2367597"/>
                </a:lnTo>
                <a:lnTo>
                  <a:pt x="909205" y="2367597"/>
                </a:lnTo>
                <a:lnTo>
                  <a:pt x="909205" y="115531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3715207" y="5705800"/>
            <a:ext cx="750570" cy="1152525"/>
          </a:xfrm>
          <a:custGeom>
            <a:avLst/>
            <a:gdLst/>
            <a:ahLst/>
            <a:cxnLst/>
            <a:rect l="l" t="t" r="r" b="b"/>
            <a:pathLst>
              <a:path w="750570" h="1152525">
                <a:moveTo>
                  <a:pt x="750567" y="1152198"/>
                </a:moveTo>
                <a:lnTo>
                  <a:pt x="0" y="1152198"/>
                </a:lnTo>
                <a:lnTo>
                  <a:pt x="0" y="0"/>
                </a:lnTo>
                <a:lnTo>
                  <a:pt x="750567" y="0"/>
                </a:lnTo>
                <a:lnTo>
                  <a:pt x="750567" y="1152198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0" y="5264772"/>
            <a:ext cx="2273300" cy="1593850"/>
          </a:xfrm>
          <a:custGeom>
            <a:avLst/>
            <a:gdLst/>
            <a:ahLst/>
            <a:cxnLst/>
            <a:rect l="l" t="t" r="r" b="b"/>
            <a:pathLst>
              <a:path w="2273300" h="1593850">
                <a:moveTo>
                  <a:pt x="2273096" y="1140180"/>
                </a:moveTo>
                <a:lnTo>
                  <a:pt x="1597799" y="1140180"/>
                </a:lnTo>
                <a:lnTo>
                  <a:pt x="1597799" y="514197"/>
                </a:lnTo>
                <a:lnTo>
                  <a:pt x="1687296" y="514197"/>
                </a:lnTo>
                <a:lnTo>
                  <a:pt x="1687296" y="457301"/>
                </a:lnTo>
                <a:lnTo>
                  <a:pt x="1052690" y="457301"/>
                </a:lnTo>
                <a:lnTo>
                  <a:pt x="1052690" y="79260"/>
                </a:lnTo>
                <a:lnTo>
                  <a:pt x="932675" y="79260"/>
                </a:lnTo>
                <a:lnTo>
                  <a:pt x="932675" y="0"/>
                </a:lnTo>
                <a:lnTo>
                  <a:pt x="734187" y="0"/>
                </a:lnTo>
                <a:lnTo>
                  <a:pt x="734187" y="79260"/>
                </a:lnTo>
                <a:lnTo>
                  <a:pt x="682815" y="79260"/>
                </a:lnTo>
                <a:lnTo>
                  <a:pt x="682815" y="0"/>
                </a:lnTo>
                <a:lnTo>
                  <a:pt x="662152" y="0"/>
                </a:lnTo>
                <a:lnTo>
                  <a:pt x="662152" y="79260"/>
                </a:lnTo>
                <a:lnTo>
                  <a:pt x="442480" y="79260"/>
                </a:lnTo>
                <a:lnTo>
                  <a:pt x="442480" y="1430807"/>
                </a:lnTo>
                <a:lnTo>
                  <a:pt x="0" y="1430807"/>
                </a:lnTo>
                <a:lnTo>
                  <a:pt x="0" y="1593227"/>
                </a:lnTo>
                <a:lnTo>
                  <a:pt x="2273096" y="1593227"/>
                </a:lnTo>
                <a:lnTo>
                  <a:pt x="2273096" y="1140180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175573" y="6287071"/>
            <a:ext cx="713105" cy="571500"/>
          </a:xfrm>
          <a:custGeom>
            <a:avLst/>
            <a:gdLst/>
            <a:ahLst/>
            <a:cxnLst/>
            <a:rect l="l" t="t" r="r" b="b"/>
            <a:pathLst>
              <a:path w="713104" h="571500">
                <a:moveTo>
                  <a:pt x="712521" y="570928"/>
                </a:moveTo>
                <a:lnTo>
                  <a:pt x="0" y="570928"/>
                </a:lnTo>
                <a:lnTo>
                  <a:pt x="155225" y="0"/>
                </a:lnTo>
                <a:lnTo>
                  <a:pt x="712521" y="0"/>
                </a:lnTo>
                <a:lnTo>
                  <a:pt x="712521" y="570928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4144418" y="5024948"/>
            <a:ext cx="16510" cy="963930"/>
          </a:xfrm>
          <a:custGeom>
            <a:avLst/>
            <a:gdLst/>
            <a:ahLst/>
            <a:cxnLst/>
            <a:rect l="l" t="t" r="r" b="b"/>
            <a:pathLst>
              <a:path w="16510" h="963929">
                <a:moveTo>
                  <a:pt x="16274" y="963359"/>
                </a:moveTo>
                <a:lnTo>
                  <a:pt x="0" y="963359"/>
                </a:lnTo>
                <a:lnTo>
                  <a:pt x="0" y="0"/>
                </a:lnTo>
                <a:lnTo>
                  <a:pt x="16274" y="0"/>
                </a:lnTo>
                <a:lnTo>
                  <a:pt x="16274" y="963359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063034" y="5350141"/>
            <a:ext cx="372745" cy="569595"/>
          </a:xfrm>
          <a:custGeom>
            <a:avLst/>
            <a:gdLst/>
            <a:ahLst/>
            <a:cxnLst/>
            <a:rect l="l" t="t" r="r" b="b"/>
            <a:pathLst>
              <a:path w="372745" h="569595">
                <a:moveTo>
                  <a:pt x="372249" y="79260"/>
                </a:moveTo>
                <a:lnTo>
                  <a:pt x="178968" y="79260"/>
                </a:lnTo>
                <a:lnTo>
                  <a:pt x="178968" y="0"/>
                </a:lnTo>
                <a:lnTo>
                  <a:pt x="158623" y="0"/>
                </a:lnTo>
                <a:lnTo>
                  <a:pt x="158623" y="79260"/>
                </a:lnTo>
                <a:lnTo>
                  <a:pt x="0" y="79260"/>
                </a:lnTo>
                <a:lnTo>
                  <a:pt x="0" y="103644"/>
                </a:lnTo>
                <a:lnTo>
                  <a:pt x="48831" y="103644"/>
                </a:lnTo>
                <a:lnTo>
                  <a:pt x="48831" y="380060"/>
                </a:lnTo>
                <a:lnTo>
                  <a:pt x="158623" y="380060"/>
                </a:lnTo>
                <a:lnTo>
                  <a:pt x="158623" y="569061"/>
                </a:lnTo>
                <a:lnTo>
                  <a:pt x="178968" y="569061"/>
                </a:lnTo>
                <a:lnTo>
                  <a:pt x="178968" y="380060"/>
                </a:lnTo>
                <a:lnTo>
                  <a:pt x="329501" y="380060"/>
                </a:lnTo>
                <a:lnTo>
                  <a:pt x="329501" y="103644"/>
                </a:lnTo>
                <a:lnTo>
                  <a:pt x="372249" y="103644"/>
                </a:lnTo>
                <a:lnTo>
                  <a:pt x="372249" y="79260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4329506" y="5573699"/>
            <a:ext cx="1320165" cy="1284605"/>
          </a:xfrm>
          <a:custGeom>
            <a:avLst/>
            <a:gdLst/>
            <a:ahLst/>
            <a:cxnLst/>
            <a:rect l="l" t="t" r="r" b="b"/>
            <a:pathLst>
              <a:path w="1320164" h="1284604">
                <a:moveTo>
                  <a:pt x="1320050" y="0"/>
                </a:moveTo>
                <a:lnTo>
                  <a:pt x="736295" y="0"/>
                </a:lnTo>
                <a:lnTo>
                  <a:pt x="736295" y="894257"/>
                </a:lnTo>
                <a:lnTo>
                  <a:pt x="0" y="894257"/>
                </a:lnTo>
                <a:lnTo>
                  <a:pt x="0" y="1284300"/>
                </a:lnTo>
                <a:lnTo>
                  <a:pt x="736295" y="1284300"/>
                </a:lnTo>
                <a:lnTo>
                  <a:pt x="909180" y="1284300"/>
                </a:lnTo>
                <a:lnTo>
                  <a:pt x="1320050" y="1284300"/>
                </a:lnTo>
                <a:lnTo>
                  <a:pt x="1320050" y="0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7055053" y="5868403"/>
            <a:ext cx="1226820" cy="989965"/>
          </a:xfrm>
          <a:custGeom>
            <a:avLst/>
            <a:gdLst/>
            <a:ahLst/>
            <a:cxnLst/>
            <a:rect l="l" t="t" r="r" b="b"/>
            <a:pathLst>
              <a:path w="1226820" h="989965">
                <a:moveTo>
                  <a:pt x="1226527" y="0"/>
                </a:moveTo>
                <a:lnTo>
                  <a:pt x="292938" y="0"/>
                </a:lnTo>
                <a:lnTo>
                  <a:pt x="292938" y="892225"/>
                </a:lnTo>
                <a:lnTo>
                  <a:pt x="0" y="892225"/>
                </a:lnTo>
                <a:lnTo>
                  <a:pt x="0" y="989596"/>
                </a:lnTo>
                <a:lnTo>
                  <a:pt x="292938" y="989596"/>
                </a:lnTo>
                <a:lnTo>
                  <a:pt x="1063840" y="989596"/>
                </a:lnTo>
                <a:lnTo>
                  <a:pt x="1226527" y="989596"/>
                </a:lnTo>
                <a:lnTo>
                  <a:pt x="1226527" y="0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9296552" y="5128209"/>
            <a:ext cx="1931670" cy="1730375"/>
          </a:xfrm>
          <a:custGeom>
            <a:avLst/>
            <a:gdLst/>
            <a:ahLst/>
            <a:cxnLst/>
            <a:rect l="l" t="t" r="r" b="b"/>
            <a:pathLst>
              <a:path w="1931670" h="1730375">
                <a:moveTo>
                  <a:pt x="1931492" y="196456"/>
                </a:moveTo>
                <a:lnTo>
                  <a:pt x="1788363" y="196456"/>
                </a:lnTo>
                <a:lnTo>
                  <a:pt x="1788363" y="0"/>
                </a:lnTo>
                <a:lnTo>
                  <a:pt x="1172057" y="0"/>
                </a:lnTo>
                <a:lnTo>
                  <a:pt x="1172057" y="196456"/>
                </a:lnTo>
                <a:lnTo>
                  <a:pt x="970267" y="196456"/>
                </a:lnTo>
                <a:lnTo>
                  <a:pt x="970267" y="622"/>
                </a:lnTo>
                <a:lnTo>
                  <a:pt x="866546" y="622"/>
                </a:lnTo>
                <a:lnTo>
                  <a:pt x="866546" y="196456"/>
                </a:lnTo>
                <a:lnTo>
                  <a:pt x="764044" y="196456"/>
                </a:lnTo>
                <a:lnTo>
                  <a:pt x="764044" y="622"/>
                </a:lnTo>
                <a:lnTo>
                  <a:pt x="650125" y="622"/>
                </a:lnTo>
                <a:lnTo>
                  <a:pt x="650125" y="196456"/>
                </a:lnTo>
                <a:lnTo>
                  <a:pt x="412076" y="196456"/>
                </a:lnTo>
                <a:lnTo>
                  <a:pt x="412076" y="269621"/>
                </a:lnTo>
                <a:lnTo>
                  <a:pt x="447903" y="269621"/>
                </a:lnTo>
                <a:lnTo>
                  <a:pt x="447903" y="1632419"/>
                </a:lnTo>
                <a:lnTo>
                  <a:pt x="0" y="1632419"/>
                </a:lnTo>
                <a:lnTo>
                  <a:pt x="0" y="1729790"/>
                </a:lnTo>
                <a:lnTo>
                  <a:pt x="447903" y="1729790"/>
                </a:lnTo>
                <a:lnTo>
                  <a:pt x="1124813" y="1729790"/>
                </a:lnTo>
                <a:lnTo>
                  <a:pt x="1849335" y="1729790"/>
                </a:lnTo>
                <a:lnTo>
                  <a:pt x="1849335" y="269621"/>
                </a:lnTo>
                <a:lnTo>
                  <a:pt x="1931492" y="269621"/>
                </a:lnTo>
                <a:lnTo>
                  <a:pt x="1931492" y="196456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1139386" y="4381182"/>
            <a:ext cx="1052830" cy="2477135"/>
          </a:xfrm>
          <a:custGeom>
            <a:avLst/>
            <a:gdLst/>
            <a:ahLst/>
            <a:cxnLst/>
            <a:rect l="l" t="t" r="r" b="b"/>
            <a:pathLst>
              <a:path w="1052829" h="2477134">
                <a:moveTo>
                  <a:pt x="1052601" y="0"/>
                </a:moveTo>
                <a:lnTo>
                  <a:pt x="1008532" y="0"/>
                </a:lnTo>
                <a:lnTo>
                  <a:pt x="1008532" y="100228"/>
                </a:lnTo>
                <a:lnTo>
                  <a:pt x="939368" y="100228"/>
                </a:lnTo>
                <a:lnTo>
                  <a:pt x="939368" y="177457"/>
                </a:lnTo>
                <a:lnTo>
                  <a:pt x="969911" y="177457"/>
                </a:lnTo>
                <a:lnTo>
                  <a:pt x="969911" y="1210818"/>
                </a:lnTo>
                <a:lnTo>
                  <a:pt x="512584" y="1210818"/>
                </a:lnTo>
                <a:lnTo>
                  <a:pt x="512584" y="2223262"/>
                </a:lnTo>
                <a:lnTo>
                  <a:pt x="0" y="1997354"/>
                </a:lnTo>
                <a:lnTo>
                  <a:pt x="0" y="2476817"/>
                </a:lnTo>
                <a:lnTo>
                  <a:pt x="512584" y="2476817"/>
                </a:lnTo>
                <a:lnTo>
                  <a:pt x="710577" y="2476817"/>
                </a:lnTo>
                <a:lnTo>
                  <a:pt x="969911" y="2476817"/>
                </a:lnTo>
                <a:lnTo>
                  <a:pt x="1052601" y="2476817"/>
                </a:lnTo>
                <a:lnTo>
                  <a:pt x="1052601" y="1210818"/>
                </a:lnTo>
                <a:lnTo>
                  <a:pt x="1052601" y="369900"/>
                </a:lnTo>
                <a:lnTo>
                  <a:pt x="1052601" y="177457"/>
                </a:lnTo>
                <a:lnTo>
                  <a:pt x="1052601" y="146850"/>
                </a:lnTo>
                <a:lnTo>
                  <a:pt x="1052601" y="100228"/>
                </a:lnTo>
                <a:lnTo>
                  <a:pt x="1052601" y="0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1" name="object 51"/>
          <p:cNvGrpSpPr/>
          <p:nvPr/>
        </p:nvGrpSpPr>
        <p:grpSpPr>
          <a:xfrm>
            <a:off x="277907" y="2042739"/>
            <a:ext cx="11581130" cy="2231390"/>
            <a:chOff x="277907" y="2042739"/>
            <a:chExt cx="11581130" cy="2231390"/>
          </a:xfrm>
        </p:grpSpPr>
        <p:sp>
          <p:nvSpPr>
            <p:cNvPr id="52" name="object 52"/>
            <p:cNvSpPr/>
            <p:nvPr/>
          </p:nvSpPr>
          <p:spPr>
            <a:xfrm>
              <a:off x="333152" y="4024228"/>
              <a:ext cx="11525885" cy="213360"/>
            </a:xfrm>
            <a:custGeom>
              <a:avLst/>
              <a:gdLst/>
              <a:ahLst/>
              <a:cxnLst/>
              <a:rect l="l" t="t" r="r" b="b"/>
              <a:pathLst>
                <a:path w="11525885" h="213360">
                  <a:moveTo>
                    <a:pt x="11419243" y="0"/>
                  </a:moveTo>
                  <a:lnTo>
                    <a:pt x="106451" y="0"/>
                  </a:lnTo>
                  <a:lnTo>
                    <a:pt x="65017" y="8365"/>
                  </a:lnTo>
                  <a:lnTo>
                    <a:pt x="31180" y="31180"/>
                  </a:lnTo>
                  <a:lnTo>
                    <a:pt x="8365" y="65017"/>
                  </a:lnTo>
                  <a:lnTo>
                    <a:pt x="0" y="106451"/>
                  </a:lnTo>
                  <a:lnTo>
                    <a:pt x="8365" y="147885"/>
                  </a:lnTo>
                  <a:lnTo>
                    <a:pt x="31180" y="181722"/>
                  </a:lnTo>
                  <a:lnTo>
                    <a:pt x="65017" y="204536"/>
                  </a:lnTo>
                  <a:lnTo>
                    <a:pt x="106451" y="212902"/>
                  </a:lnTo>
                  <a:lnTo>
                    <a:pt x="11419243" y="212902"/>
                  </a:lnTo>
                  <a:lnTo>
                    <a:pt x="11460677" y="204536"/>
                  </a:lnTo>
                  <a:lnTo>
                    <a:pt x="11494514" y="181722"/>
                  </a:lnTo>
                  <a:lnTo>
                    <a:pt x="11517328" y="147885"/>
                  </a:lnTo>
                  <a:lnTo>
                    <a:pt x="11525694" y="106451"/>
                  </a:lnTo>
                  <a:lnTo>
                    <a:pt x="11517328" y="65017"/>
                  </a:lnTo>
                  <a:lnTo>
                    <a:pt x="11494514" y="31180"/>
                  </a:lnTo>
                  <a:lnTo>
                    <a:pt x="11460677" y="8365"/>
                  </a:lnTo>
                  <a:lnTo>
                    <a:pt x="11419243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1270762" y="3974274"/>
              <a:ext cx="9650730" cy="299720"/>
            </a:xfrm>
            <a:custGeom>
              <a:avLst/>
              <a:gdLst/>
              <a:ahLst/>
              <a:cxnLst/>
              <a:rect l="l" t="t" r="r" b="b"/>
              <a:pathLst>
                <a:path w="9650730" h="299720">
                  <a:moveTo>
                    <a:pt x="45720" y="0"/>
                  </a:moveTo>
                  <a:lnTo>
                    <a:pt x="0" y="0"/>
                  </a:lnTo>
                  <a:lnTo>
                    <a:pt x="0" y="299720"/>
                  </a:lnTo>
                  <a:lnTo>
                    <a:pt x="45720" y="299720"/>
                  </a:lnTo>
                  <a:lnTo>
                    <a:pt x="45720" y="0"/>
                  </a:lnTo>
                  <a:close/>
                </a:path>
                <a:path w="9650730" h="299720">
                  <a:moveTo>
                    <a:pt x="1006182" y="0"/>
                  </a:moveTo>
                  <a:lnTo>
                    <a:pt x="960475" y="0"/>
                  </a:lnTo>
                  <a:lnTo>
                    <a:pt x="960475" y="299720"/>
                  </a:lnTo>
                  <a:lnTo>
                    <a:pt x="1006182" y="299720"/>
                  </a:lnTo>
                  <a:lnTo>
                    <a:pt x="1006182" y="0"/>
                  </a:lnTo>
                  <a:close/>
                </a:path>
                <a:path w="9650730" h="299720">
                  <a:moveTo>
                    <a:pt x="1966671" y="0"/>
                  </a:moveTo>
                  <a:lnTo>
                    <a:pt x="1920951" y="0"/>
                  </a:lnTo>
                  <a:lnTo>
                    <a:pt x="1920951" y="299720"/>
                  </a:lnTo>
                  <a:lnTo>
                    <a:pt x="1966671" y="299720"/>
                  </a:lnTo>
                  <a:lnTo>
                    <a:pt x="1966671" y="0"/>
                  </a:lnTo>
                  <a:close/>
                </a:path>
                <a:path w="9650730" h="299720">
                  <a:moveTo>
                    <a:pt x="2927146" y="0"/>
                  </a:moveTo>
                  <a:lnTo>
                    <a:pt x="2881426" y="0"/>
                  </a:lnTo>
                  <a:lnTo>
                    <a:pt x="2881426" y="299720"/>
                  </a:lnTo>
                  <a:lnTo>
                    <a:pt x="2927146" y="299720"/>
                  </a:lnTo>
                  <a:lnTo>
                    <a:pt x="2927146" y="0"/>
                  </a:lnTo>
                  <a:close/>
                </a:path>
                <a:path w="9650730" h="299720">
                  <a:moveTo>
                    <a:pt x="3887622" y="0"/>
                  </a:moveTo>
                  <a:lnTo>
                    <a:pt x="3841902" y="0"/>
                  </a:lnTo>
                  <a:lnTo>
                    <a:pt x="3841902" y="299720"/>
                  </a:lnTo>
                  <a:lnTo>
                    <a:pt x="3887622" y="299720"/>
                  </a:lnTo>
                  <a:lnTo>
                    <a:pt x="3887622" y="0"/>
                  </a:lnTo>
                  <a:close/>
                </a:path>
                <a:path w="9650730" h="299720">
                  <a:moveTo>
                    <a:pt x="4848098" y="0"/>
                  </a:moveTo>
                  <a:lnTo>
                    <a:pt x="4802378" y="0"/>
                  </a:lnTo>
                  <a:lnTo>
                    <a:pt x="4802378" y="299720"/>
                  </a:lnTo>
                  <a:lnTo>
                    <a:pt x="4848098" y="299720"/>
                  </a:lnTo>
                  <a:lnTo>
                    <a:pt x="4848098" y="0"/>
                  </a:lnTo>
                  <a:close/>
                </a:path>
                <a:path w="9650730" h="299720">
                  <a:moveTo>
                    <a:pt x="5808573" y="0"/>
                  </a:moveTo>
                  <a:lnTo>
                    <a:pt x="5762853" y="0"/>
                  </a:lnTo>
                  <a:lnTo>
                    <a:pt x="5762853" y="299720"/>
                  </a:lnTo>
                  <a:lnTo>
                    <a:pt x="5808573" y="299720"/>
                  </a:lnTo>
                  <a:lnTo>
                    <a:pt x="5808573" y="0"/>
                  </a:lnTo>
                  <a:close/>
                </a:path>
                <a:path w="9650730" h="299720">
                  <a:moveTo>
                    <a:pt x="6769049" y="0"/>
                  </a:moveTo>
                  <a:lnTo>
                    <a:pt x="6723329" y="0"/>
                  </a:lnTo>
                  <a:lnTo>
                    <a:pt x="6723329" y="299720"/>
                  </a:lnTo>
                  <a:lnTo>
                    <a:pt x="6769049" y="299720"/>
                  </a:lnTo>
                  <a:lnTo>
                    <a:pt x="6769049" y="0"/>
                  </a:lnTo>
                  <a:close/>
                </a:path>
                <a:path w="9650730" h="299720">
                  <a:moveTo>
                    <a:pt x="7729525" y="0"/>
                  </a:moveTo>
                  <a:lnTo>
                    <a:pt x="7683805" y="0"/>
                  </a:lnTo>
                  <a:lnTo>
                    <a:pt x="7683805" y="299720"/>
                  </a:lnTo>
                  <a:lnTo>
                    <a:pt x="7729525" y="299720"/>
                  </a:lnTo>
                  <a:lnTo>
                    <a:pt x="7729525" y="0"/>
                  </a:lnTo>
                  <a:close/>
                </a:path>
                <a:path w="9650730" h="299720">
                  <a:moveTo>
                    <a:pt x="8690000" y="0"/>
                  </a:moveTo>
                  <a:lnTo>
                    <a:pt x="8644280" y="0"/>
                  </a:lnTo>
                  <a:lnTo>
                    <a:pt x="8644280" y="299720"/>
                  </a:lnTo>
                  <a:lnTo>
                    <a:pt x="8690000" y="299720"/>
                  </a:lnTo>
                  <a:lnTo>
                    <a:pt x="8690000" y="0"/>
                  </a:lnTo>
                  <a:close/>
                </a:path>
                <a:path w="9650730" h="299720">
                  <a:moveTo>
                    <a:pt x="9650476" y="0"/>
                  </a:moveTo>
                  <a:lnTo>
                    <a:pt x="9604756" y="0"/>
                  </a:lnTo>
                  <a:lnTo>
                    <a:pt x="9604756" y="299720"/>
                  </a:lnTo>
                  <a:lnTo>
                    <a:pt x="9650476" y="299720"/>
                  </a:lnTo>
                  <a:lnTo>
                    <a:pt x="96504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333152" y="2090550"/>
              <a:ext cx="0" cy="2025014"/>
            </a:xfrm>
            <a:custGeom>
              <a:avLst/>
              <a:gdLst/>
              <a:ahLst/>
              <a:cxnLst/>
              <a:rect l="l" t="t" r="r" b="b"/>
              <a:pathLst>
                <a:path h="2025014">
                  <a:moveTo>
                    <a:pt x="0" y="0"/>
                  </a:moveTo>
                  <a:lnTo>
                    <a:pt x="0" y="2024811"/>
                  </a:lnTo>
                </a:path>
              </a:pathLst>
            </a:custGeom>
            <a:ln w="50800">
              <a:solidFill>
                <a:srgbClr val="FFC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5" name="object 5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907" y="4079360"/>
              <a:ext cx="110489" cy="110489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907" y="2042739"/>
              <a:ext cx="110489" cy="110490"/>
            </a:xfrm>
            <a:prstGeom prst="rect">
              <a:avLst/>
            </a:prstGeom>
          </p:spPr>
        </p:pic>
      </p:grpSp>
      <p:sp>
        <p:nvSpPr>
          <p:cNvPr id="57" name="object 5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00" dirty="0"/>
              <a:t>Профілактична</a:t>
            </a:r>
            <a:r>
              <a:rPr spc="105" dirty="0"/>
              <a:t> </a:t>
            </a:r>
            <a:r>
              <a:rPr spc="95" dirty="0"/>
              <a:t>робота.</a:t>
            </a:r>
            <a:r>
              <a:rPr spc="114" dirty="0"/>
              <a:t> </a:t>
            </a:r>
            <a:r>
              <a:rPr dirty="0"/>
              <a:t>Сфера</a:t>
            </a:r>
            <a:r>
              <a:rPr spc="40" dirty="0"/>
              <a:t> </a:t>
            </a:r>
            <a:r>
              <a:rPr spc="45" dirty="0"/>
              <a:t>громадської </a:t>
            </a:r>
            <a:r>
              <a:rPr spc="65" dirty="0"/>
              <a:t>безпеки</a:t>
            </a:r>
          </a:p>
        </p:txBody>
      </p:sp>
      <p:sp>
        <p:nvSpPr>
          <p:cNvPr id="58" name="object 58"/>
          <p:cNvSpPr txBox="1"/>
          <p:nvPr/>
        </p:nvSpPr>
        <p:spPr>
          <a:xfrm>
            <a:off x="467137" y="1829471"/>
            <a:ext cx="942975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375" dirty="0">
                <a:solidFill>
                  <a:srgbClr val="252525"/>
                </a:solidFill>
                <a:latin typeface="Verdana"/>
                <a:cs typeface="Verdana"/>
              </a:rPr>
              <a:t>1</a:t>
            </a:r>
            <a:r>
              <a:rPr sz="1400" spc="-125" dirty="0">
                <a:solidFill>
                  <a:srgbClr val="252525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252525"/>
                </a:solidFill>
                <a:latin typeface="Verdana"/>
                <a:cs typeface="Verdana"/>
              </a:rPr>
              <a:t>січня</a:t>
            </a:r>
            <a:endParaRPr sz="14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sz="1400" spc="-65" dirty="0">
                <a:solidFill>
                  <a:srgbClr val="252525"/>
                </a:solidFill>
                <a:latin typeface="Verdana"/>
                <a:cs typeface="Verdana"/>
              </a:rPr>
              <a:t>2025</a:t>
            </a:r>
            <a:r>
              <a:rPr sz="1400" spc="-105" dirty="0">
                <a:solidFill>
                  <a:srgbClr val="252525"/>
                </a:solidFill>
                <a:latin typeface="Verdana"/>
                <a:cs typeface="Verdana"/>
              </a:rPr>
              <a:t> </a:t>
            </a:r>
            <a:r>
              <a:rPr sz="1400" spc="-20" dirty="0">
                <a:solidFill>
                  <a:srgbClr val="252525"/>
                </a:solidFill>
                <a:latin typeface="Verdana"/>
                <a:cs typeface="Verdana"/>
              </a:rPr>
              <a:t>року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10835552" y="5933493"/>
            <a:ext cx="942975" cy="453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2069">
              <a:lnSpc>
                <a:spcPct val="100000"/>
              </a:lnSpc>
              <a:spcBef>
                <a:spcPts val="100"/>
              </a:spcBef>
            </a:pPr>
            <a:r>
              <a:rPr sz="1400" spc="-240" dirty="0">
                <a:solidFill>
                  <a:srgbClr val="252525"/>
                </a:solidFill>
                <a:latin typeface="Verdana"/>
                <a:cs typeface="Verdana"/>
              </a:rPr>
              <a:t>31</a:t>
            </a:r>
            <a:r>
              <a:rPr sz="1400" spc="-110" dirty="0">
                <a:solidFill>
                  <a:srgbClr val="252525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252525"/>
                </a:solidFill>
                <a:latin typeface="Verdana"/>
                <a:cs typeface="Verdana"/>
              </a:rPr>
              <a:t>грудня</a:t>
            </a:r>
            <a:endParaRPr sz="14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00" spc="-65" dirty="0">
                <a:solidFill>
                  <a:srgbClr val="252525"/>
                </a:solidFill>
                <a:latin typeface="Verdana"/>
                <a:cs typeface="Verdana"/>
              </a:rPr>
              <a:t>2025</a:t>
            </a:r>
            <a:r>
              <a:rPr sz="1400" spc="-105" dirty="0">
                <a:solidFill>
                  <a:srgbClr val="252525"/>
                </a:solidFill>
                <a:latin typeface="Verdana"/>
                <a:cs typeface="Verdana"/>
              </a:rPr>
              <a:t> </a:t>
            </a:r>
            <a:r>
              <a:rPr sz="1400" spc="-20" dirty="0">
                <a:solidFill>
                  <a:srgbClr val="252525"/>
                </a:solidFill>
                <a:latin typeface="Verdana"/>
                <a:cs typeface="Verdana"/>
              </a:rPr>
              <a:t>року</a:t>
            </a:r>
            <a:endParaRPr sz="1400">
              <a:latin typeface="Verdana"/>
              <a:cs typeface="Verdana"/>
            </a:endParaRPr>
          </a:p>
        </p:txBody>
      </p:sp>
      <p:grpSp>
        <p:nvGrpSpPr>
          <p:cNvPr id="60" name="object 60"/>
          <p:cNvGrpSpPr/>
          <p:nvPr/>
        </p:nvGrpSpPr>
        <p:grpSpPr>
          <a:xfrm>
            <a:off x="11803602" y="4079360"/>
            <a:ext cx="110489" cy="2147570"/>
            <a:chOff x="11803602" y="4079360"/>
            <a:chExt cx="110489" cy="2147570"/>
          </a:xfrm>
        </p:grpSpPr>
        <p:sp>
          <p:nvSpPr>
            <p:cNvPr id="61" name="object 61"/>
            <p:cNvSpPr/>
            <p:nvPr/>
          </p:nvSpPr>
          <p:spPr>
            <a:xfrm>
              <a:off x="11858848" y="4134792"/>
              <a:ext cx="0" cy="2025014"/>
            </a:xfrm>
            <a:custGeom>
              <a:avLst/>
              <a:gdLst/>
              <a:ahLst/>
              <a:cxnLst/>
              <a:rect l="l" t="t" r="r" b="b"/>
              <a:pathLst>
                <a:path h="2025014">
                  <a:moveTo>
                    <a:pt x="0" y="0"/>
                  </a:moveTo>
                  <a:lnTo>
                    <a:pt x="0" y="2024811"/>
                  </a:lnTo>
                </a:path>
              </a:pathLst>
            </a:custGeom>
            <a:ln w="50800">
              <a:solidFill>
                <a:srgbClr val="FFC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" name="object 6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803602" y="6115982"/>
              <a:ext cx="110490" cy="110490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803602" y="4079360"/>
              <a:ext cx="110490" cy="110489"/>
            </a:xfrm>
            <a:prstGeom prst="rect">
              <a:avLst/>
            </a:prstGeom>
          </p:spPr>
        </p:pic>
      </p:grpSp>
      <p:sp>
        <p:nvSpPr>
          <p:cNvPr id="64" name="object 64"/>
          <p:cNvSpPr txBox="1"/>
          <p:nvPr/>
        </p:nvSpPr>
        <p:spPr>
          <a:xfrm>
            <a:off x="1586254" y="2322885"/>
            <a:ext cx="3522345" cy="594995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35"/>
              </a:spcBef>
            </a:pPr>
            <a:r>
              <a:rPr sz="1400" b="1" dirty="0">
                <a:latin typeface="Tahoma"/>
                <a:cs typeface="Tahoma"/>
              </a:rPr>
              <a:t>ст.</a:t>
            </a:r>
            <a:r>
              <a:rPr sz="1400" b="1" spc="-35" dirty="0">
                <a:latin typeface="Tahoma"/>
                <a:cs typeface="Tahoma"/>
              </a:rPr>
              <a:t> </a:t>
            </a:r>
            <a:r>
              <a:rPr sz="1400" b="1" spc="55" dirty="0">
                <a:latin typeface="Tahoma"/>
                <a:cs typeface="Tahoma"/>
              </a:rPr>
              <a:t>44</a:t>
            </a:r>
            <a:r>
              <a:rPr sz="1400" b="1" spc="-35" dirty="0">
                <a:latin typeface="Tahoma"/>
                <a:cs typeface="Tahoma"/>
              </a:rPr>
              <a:t> </a:t>
            </a:r>
            <a:r>
              <a:rPr sz="1400" b="1" spc="60" dirty="0">
                <a:latin typeface="Tahoma"/>
                <a:cs typeface="Tahoma"/>
              </a:rPr>
              <a:t>КУпАП</a:t>
            </a:r>
            <a:r>
              <a:rPr sz="1400" b="1" spc="-40" dirty="0">
                <a:latin typeface="Tahoma"/>
                <a:cs typeface="Tahoma"/>
              </a:rPr>
              <a:t> </a:t>
            </a:r>
            <a:r>
              <a:rPr sz="1400" b="1" spc="-195" dirty="0">
                <a:latin typeface="Tahoma"/>
                <a:cs typeface="Tahoma"/>
              </a:rPr>
              <a:t>–</a:t>
            </a:r>
            <a:r>
              <a:rPr sz="1400" b="1" spc="-35" dirty="0">
                <a:latin typeface="Tahoma"/>
                <a:cs typeface="Tahoma"/>
              </a:rPr>
              <a:t> </a:t>
            </a:r>
            <a:r>
              <a:rPr lang="uk-UA" sz="1400" b="1" spc="-25" dirty="0" smtClean="0">
                <a:latin typeface="Tahoma"/>
                <a:cs typeface="Tahoma"/>
              </a:rPr>
              <a:t>2</a:t>
            </a:r>
            <a:endParaRPr sz="1400" dirty="0">
              <a:latin typeface="Tahoma"/>
              <a:cs typeface="Tahoma"/>
            </a:endParaRPr>
          </a:p>
          <a:p>
            <a:pPr marL="13335" marR="5080">
              <a:lnSpc>
                <a:spcPct val="100000"/>
              </a:lnSpc>
              <a:spcBef>
                <a:spcPts val="165"/>
              </a:spcBef>
              <a:tabLst>
                <a:tab pos="1857375" algn="l"/>
                <a:tab pos="2755265" algn="l"/>
              </a:tabLst>
            </a:pPr>
            <a:r>
              <a:rPr sz="1000" dirty="0">
                <a:latin typeface="Verdana"/>
                <a:cs typeface="Verdana"/>
              </a:rPr>
              <a:t>Незаконні</a:t>
            </a:r>
            <a:r>
              <a:rPr sz="1000" spc="185" dirty="0">
                <a:latin typeface="Verdana"/>
                <a:cs typeface="Verdana"/>
              </a:rPr>
              <a:t>  </a:t>
            </a:r>
            <a:r>
              <a:rPr sz="1000" spc="-10" dirty="0">
                <a:latin typeface="Verdana"/>
                <a:cs typeface="Verdana"/>
              </a:rPr>
              <a:t>виробництво,</a:t>
            </a:r>
            <a:r>
              <a:rPr sz="1000" dirty="0">
                <a:latin typeface="Verdana"/>
                <a:cs typeface="Verdana"/>
              </a:rPr>
              <a:t>	</a:t>
            </a:r>
            <a:r>
              <a:rPr sz="1000" spc="-10" dirty="0">
                <a:latin typeface="Verdana"/>
                <a:cs typeface="Verdana"/>
              </a:rPr>
              <a:t>придбання,</a:t>
            </a:r>
            <a:r>
              <a:rPr sz="1000" dirty="0">
                <a:latin typeface="Verdana"/>
                <a:cs typeface="Verdana"/>
              </a:rPr>
              <a:t>	</a:t>
            </a:r>
            <a:r>
              <a:rPr sz="1000" spc="-10" dirty="0">
                <a:latin typeface="Verdana"/>
                <a:cs typeface="Verdana"/>
              </a:rPr>
              <a:t>зберігання, </a:t>
            </a:r>
            <a:r>
              <a:rPr sz="1000" dirty="0">
                <a:latin typeface="Verdana"/>
                <a:cs typeface="Verdana"/>
              </a:rPr>
              <a:t>перевезення,</a:t>
            </a:r>
            <a:r>
              <a:rPr sz="1000" spc="-15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пересилання</a:t>
            </a:r>
            <a:r>
              <a:rPr sz="1000" spc="-10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наркотичних</a:t>
            </a:r>
            <a:r>
              <a:rPr sz="1000" spc="-15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засобів</a:t>
            </a:r>
            <a:r>
              <a:rPr sz="1000" spc="-30" dirty="0">
                <a:latin typeface="Verdana"/>
                <a:cs typeface="Verdana"/>
              </a:rPr>
              <a:t> </a:t>
            </a:r>
            <a:r>
              <a:rPr sz="1000" spc="-25" dirty="0">
                <a:latin typeface="Verdana"/>
                <a:cs typeface="Verdana"/>
              </a:rPr>
              <a:t>без</a:t>
            </a:r>
            <a:endParaRPr sz="1000" dirty="0">
              <a:latin typeface="Verdana"/>
              <a:cs typeface="Verdana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1587271" y="2892651"/>
            <a:ext cx="217424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Verdana"/>
                <a:cs typeface="Verdana"/>
              </a:rPr>
              <a:t>мети</a:t>
            </a:r>
            <a:r>
              <a:rPr sz="1000" spc="-60" dirty="0">
                <a:latin typeface="Verdana"/>
                <a:cs typeface="Verdana"/>
              </a:rPr>
              <a:t> </a:t>
            </a:r>
            <a:r>
              <a:rPr sz="1000" spc="-30" dirty="0">
                <a:latin typeface="Verdana"/>
                <a:cs typeface="Verdana"/>
              </a:rPr>
              <a:t>збуту</a:t>
            </a:r>
            <a:r>
              <a:rPr sz="1000" spc="-55" dirty="0">
                <a:latin typeface="Verdana"/>
                <a:cs typeface="Verdana"/>
              </a:rPr>
              <a:t> </a:t>
            </a:r>
            <a:r>
              <a:rPr sz="1000" spc="-10" dirty="0">
                <a:latin typeface="Verdana"/>
                <a:cs typeface="Verdana"/>
              </a:rPr>
              <a:t>в</a:t>
            </a:r>
            <a:r>
              <a:rPr sz="1000" spc="-60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невеликих</a:t>
            </a:r>
            <a:r>
              <a:rPr sz="1000" spc="-50" dirty="0">
                <a:latin typeface="Verdana"/>
                <a:cs typeface="Verdana"/>
              </a:rPr>
              <a:t> </a:t>
            </a:r>
            <a:r>
              <a:rPr sz="1000" spc="-10" dirty="0">
                <a:latin typeface="Verdana"/>
                <a:cs typeface="Verdana"/>
              </a:rPr>
              <a:t>розмірів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755983" y="6017721"/>
            <a:ext cx="168973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Tahoma"/>
                <a:cs typeface="Tahoma"/>
              </a:rPr>
              <a:t>ст.</a:t>
            </a:r>
            <a:r>
              <a:rPr sz="1400" b="1" spc="-25" dirty="0">
                <a:latin typeface="Tahoma"/>
                <a:cs typeface="Tahoma"/>
              </a:rPr>
              <a:t> </a:t>
            </a:r>
            <a:r>
              <a:rPr sz="1400" b="1" spc="-225" dirty="0">
                <a:latin typeface="Tahoma"/>
                <a:cs typeface="Tahoma"/>
              </a:rPr>
              <a:t>51</a:t>
            </a:r>
            <a:r>
              <a:rPr sz="1400" b="1" spc="-35" dirty="0">
                <a:latin typeface="Tahoma"/>
                <a:cs typeface="Tahoma"/>
              </a:rPr>
              <a:t> </a:t>
            </a:r>
            <a:r>
              <a:rPr sz="1400" b="1" spc="60" dirty="0">
                <a:latin typeface="Tahoma"/>
                <a:cs typeface="Tahoma"/>
              </a:rPr>
              <a:t>КУпАП</a:t>
            </a:r>
            <a:r>
              <a:rPr sz="1400" b="1" spc="-35" dirty="0">
                <a:latin typeface="Tahoma"/>
                <a:cs typeface="Tahoma"/>
              </a:rPr>
              <a:t> </a:t>
            </a:r>
            <a:r>
              <a:rPr sz="1400" b="1" spc="-195" dirty="0">
                <a:latin typeface="Tahoma"/>
                <a:cs typeface="Tahoma"/>
              </a:rPr>
              <a:t>–</a:t>
            </a:r>
            <a:r>
              <a:rPr sz="1400" b="1" spc="-20" dirty="0">
                <a:latin typeface="Tahoma"/>
                <a:cs typeface="Tahoma"/>
              </a:rPr>
              <a:t> </a:t>
            </a:r>
            <a:r>
              <a:rPr lang="uk-UA" sz="1400" b="1" spc="-45" dirty="0" smtClean="0">
                <a:latin typeface="Tahoma"/>
                <a:cs typeface="Tahoma"/>
              </a:rPr>
              <a:t>12</a:t>
            </a:r>
            <a:endParaRPr sz="1400" dirty="0">
              <a:latin typeface="Tahoma"/>
              <a:cs typeface="Tahoma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757001" y="6252833"/>
            <a:ext cx="22802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172946"/>
                </a:solidFill>
                <a:latin typeface="Verdana"/>
                <a:cs typeface="Verdana"/>
              </a:rPr>
              <a:t>Дрібне</a:t>
            </a:r>
            <a:r>
              <a:rPr sz="1000" spc="-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172946"/>
                </a:solidFill>
                <a:latin typeface="Verdana"/>
                <a:cs typeface="Verdana"/>
              </a:rPr>
              <a:t>викрадення </a:t>
            </a:r>
            <a:r>
              <a:rPr sz="1000" spc="-10" dirty="0">
                <a:solidFill>
                  <a:srgbClr val="172946"/>
                </a:solidFill>
                <a:latin typeface="Verdana"/>
                <a:cs typeface="Verdana"/>
              </a:rPr>
              <a:t>чужого</a:t>
            </a:r>
            <a:r>
              <a:rPr sz="1000" spc="2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spc="-20" dirty="0">
                <a:solidFill>
                  <a:srgbClr val="172946"/>
                </a:solidFill>
                <a:latin typeface="Verdana"/>
                <a:cs typeface="Verdana"/>
              </a:rPr>
              <a:t>майна</a:t>
            </a:r>
            <a:endParaRPr sz="1000">
              <a:latin typeface="Verdana"/>
              <a:cs typeface="Verdana"/>
            </a:endParaRPr>
          </a:p>
        </p:txBody>
      </p:sp>
      <p:grpSp>
        <p:nvGrpSpPr>
          <p:cNvPr id="68" name="object 68"/>
          <p:cNvGrpSpPr/>
          <p:nvPr/>
        </p:nvGrpSpPr>
        <p:grpSpPr>
          <a:xfrm>
            <a:off x="682826" y="2463655"/>
            <a:ext cx="843915" cy="3967479"/>
            <a:chOff x="682826" y="2463655"/>
            <a:chExt cx="843915" cy="3967479"/>
          </a:xfrm>
        </p:grpSpPr>
        <p:sp>
          <p:nvSpPr>
            <p:cNvPr id="69" name="object 69"/>
            <p:cNvSpPr/>
            <p:nvPr/>
          </p:nvSpPr>
          <p:spPr>
            <a:xfrm>
              <a:off x="1507514" y="2482705"/>
              <a:ext cx="0" cy="1545590"/>
            </a:xfrm>
            <a:custGeom>
              <a:avLst/>
              <a:gdLst/>
              <a:ahLst/>
              <a:cxnLst/>
              <a:rect l="l" t="t" r="r" b="b"/>
              <a:pathLst>
                <a:path h="1545589">
                  <a:moveTo>
                    <a:pt x="0" y="0"/>
                  </a:moveTo>
                  <a:lnTo>
                    <a:pt x="0" y="1545031"/>
                  </a:lnTo>
                </a:path>
              </a:pathLst>
            </a:custGeom>
            <a:ln w="38100">
              <a:solidFill>
                <a:srgbClr val="172946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701876" y="4199816"/>
              <a:ext cx="13335" cy="2212340"/>
            </a:xfrm>
            <a:custGeom>
              <a:avLst/>
              <a:gdLst/>
              <a:ahLst/>
              <a:cxnLst/>
              <a:rect l="l" t="t" r="r" b="b"/>
              <a:pathLst>
                <a:path w="13334" h="2212340">
                  <a:moveTo>
                    <a:pt x="13271" y="0"/>
                  </a:moveTo>
                  <a:lnTo>
                    <a:pt x="0" y="2211717"/>
                  </a:lnTo>
                </a:path>
              </a:pathLst>
            </a:custGeom>
            <a:ln w="38099">
              <a:solidFill>
                <a:srgbClr val="172946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1" name="object 71"/>
          <p:cNvSpPr txBox="1"/>
          <p:nvPr/>
        </p:nvSpPr>
        <p:spPr>
          <a:xfrm>
            <a:off x="1840358" y="4950377"/>
            <a:ext cx="179197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Tahoma"/>
                <a:cs typeface="Tahoma"/>
              </a:rPr>
              <a:t>ст.</a:t>
            </a:r>
            <a:r>
              <a:rPr sz="1400" b="1" spc="-25" dirty="0">
                <a:latin typeface="Tahoma"/>
                <a:cs typeface="Tahoma"/>
              </a:rPr>
              <a:t> </a:t>
            </a:r>
            <a:r>
              <a:rPr sz="1400" b="1" spc="-175" dirty="0">
                <a:latin typeface="Tahoma"/>
                <a:cs typeface="Tahoma"/>
              </a:rPr>
              <a:t>152</a:t>
            </a:r>
            <a:r>
              <a:rPr sz="1400" b="1" spc="-35" dirty="0">
                <a:latin typeface="Tahoma"/>
                <a:cs typeface="Tahoma"/>
              </a:rPr>
              <a:t> </a:t>
            </a:r>
            <a:r>
              <a:rPr sz="1400" b="1" spc="60" dirty="0">
                <a:latin typeface="Tahoma"/>
                <a:cs typeface="Tahoma"/>
              </a:rPr>
              <a:t>КУпАП</a:t>
            </a:r>
            <a:r>
              <a:rPr sz="1400" b="1" spc="-35" dirty="0">
                <a:latin typeface="Tahoma"/>
                <a:cs typeface="Tahoma"/>
              </a:rPr>
              <a:t> </a:t>
            </a:r>
            <a:r>
              <a:rPr sz="1400" b="1" spc="-195" dirty="0">
                <a:latin typeface="Tahoma"/>
                <a:cs typeface="Tahoma"/>
              </a:rPr>
              <a:t>–</a:t>
            </a:r>
            <a:r>
              <a:rPr sz="1400" b="1" spc="-30" dirty="0">
                <a:latin typeface="Tahoma"/>
                <a:cs typeface="Tahoma"/>
              </a:rPr>
              <a:t> </a:t>
            </a:r>
            <a:r>
              <a:rPr lang="uk-UA" sz="1400" b="1" spc="-45" dirty="0" smtClean="0">
                <a:latin typeface="Tahoma"/>
                <a:cs typeface="Tahoma"/>
              </a:rPr>
              <a:t>4</a:t>
            </a:r>
            <a:endParaRPr sz="1400" dirty="0">
              <a:latin typeface="Tahoma"/>
              <a:cs typeface="Tahoma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1841374" y="5185490"/>
            <a:ext cx="23539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172946"/>
                </a:solidFill>
                <a:latin typeface="Verdana"/>
                <a:cs typeface="Verdana"/>
              </a:rPr>
              <a:t>Порушення</a:t>
            </a:r>
            <a:r>
              <a:rPr sz="1000" spc="10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172946"/>
                </a:solidFill>
                <a:latin typeface="Verdana"/>
                <a:cs typeface="Verdana"/>
              </a:rPr>
              <a:t>державних</a:t>
            </a:r>
            <a:r>
              <a:rPr sz="1000" spc="10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spc="-10" dirty="0">
                <a:solidFill>
                  <a:srgbClr val="172946"/>
                </a:solidFill>
                <a:latin typeface="Verdana"/>
                <a:cs typeface="Verdana"/>
              </a:rPr>
              <a:t>стандартів,</a:t>
            </a:r>
            <a:endParaRPr sz="1000" dirty="0">
              <a:latin typeface="Verdana"/>
              <a:cs typeface="Verdana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1841374" y="5337912"/>
            <a:ext cx="235331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172946"/>
                </a:solidFill>
                <a:latin typeface="Verdana"/>
                <a:cs typeface="Verdana"/>
              </a:rPr>
              <a:t>норм</a:t>
            </a:r>
            <a:r>
              <a:rPr sz="1000" spc="-3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spc="-20" dirty="0">
                <a:solidFill>
                  <a:srgbClr val="172946"/>
                </a:solidFill>
                <a:latin typeface="Verdana"/>
                <a:cs typeface="Verdana"/>
              </a:rPr>
              <a:t>і</a:t>
            </a:r>
            <a:r>
              <a:rPr sz="1000" spc="-2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172946"/>
                </a:solidFill>
                <a:latin typeface="Verdana"/>
                <a:cs typeface="Verdana"/>
              </a:rPr>
              <a:t>правил</a:t>
            </a:r>
            <a:r>
              <a:rPr sz="1000" spc="-3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spc="-55" dirty="0">
                <a:solidFill>
                  <a:srgbClr val="172946"/>
                </a:solidFill>
                <a:latin typeface="Verdana"/>
                <a:cs typeface="Verdana"/>
              </a:rPr>
              <a:t>у</a:t>
            </a:r>
            <a:r>
              <a:rPr sz="1000" spc="-10" dirty="0">
                <a:solidFill>
                  <a:srgbClr val="172946"/>
                </a:solidFill>
                <a:latin typeface="Verdana"/>
                <a:cs typeface="Verdana"/>
              </a:rPr>
              <a:t> сфері</a:t>
            </a:r>
            <a:r>
              <a:rPr sz="1000" spc="-1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spc="-10" dirty="0">
                <a:solidFill>
                  <a:srgbClr val="172946"/>
                </a:solidFill>
                <a:latin typeface="Verdana"/>
                <a:cs typeface="Verdana"/>
              </a:rPr>
              <a:t>благоустрою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1841374" y="5490335"/>
            <a:ext cx="124015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172946"/>
                </a:solidFill>
                <a:latin typeface="Verdana"/>
                <a:cs typeface="Verdana"/>
              </a:rPr>
              <a:t>населених</a:t>
            </a:r>
            <a:r>
              <a:rPr sz="1000" spc="-5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spc="-10" dirty="0">
                <a:solidFill>
                  <a:srgbClr val="172946"/>
                </a:solidFill>
                <a:latin typeface="Verdana"/>
                <a:cs typeface="Verdana"/>
              </a:rPr>
              <a:t>пунктів</a:t>
            </a:r>
            <a:endParaRPr sz="1000">
              <a:latin typeface="Verdana"/>
              <a:cs typeface="Verdana"/>
            </a:endParaRPr>
          </a:p>
        </p:txBody>
      </p:sp>
      <p:grpSp>
        <p:nvGrpSpPr>
          <p:cNvPr id="75" name="object 75"/>
          <p:cNvGrpSpPr/>
          <p:nvPr/>
        </p:nvGrpSpPr>
        <p:grpSpPr>
          <a:xfrm>
            <a:off x="1767202" y="1848356"/>
            <a:ext cx="5737225" cy="3515360"/>
            <a:chOff x="1767202" y="1848356"/>
            <a:chExt cx="5737225" cy="3515360"/>
          </a:xfrm>
        </p:grpSpPr>
        <p:sp>
          <p:nvSpPr>
            <p:cNvPr id="76" name="object 76"/>
            <p:cNvSpPr/>
            <p:nvPr/>
          </p:nvSpPr>
          <p:spPr>
            <a:xfrm>
              <a:off x="1786252" y="4199816"/>
              <a:ext cx="0" cy="1144905"/>
            </a:xfrm>
            <a:custGeom>
              <a:avLst/>
              <a:gdLst/>
              <a:ahLst/>
              <a:cxnLst/>
              <a:rect l="l" t="t" r="r" b="b"/>
              <a:pathLst>
                <a:path h="1144904">
                  <a:moveTo>
                    <a:pt x="0" y="0"/>
                  </a:moveTo>
                  <a:lnTo>
                    <a:pt x="0" y="1144371"/>
                  </a:lnTo>
                </a:path>
              </a:pathLst>
            </a:custGeom>
            <a:ln w="38100">
              <a:solidFill>
                <a:srgbClr val="172946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335509" y="3237534"/>
              <a:ext cx="0" cy="815340"/>
            </a:xfrm>
            <a:custGeom>
              <a:avLst/>
              <a:gdLst/>
              <a:ahLst/>
              <a:cxnLst/>
              <a:rect l="l" t="t" r="r" b="b"/>
              <a:pathLst>
                <a:path h="815339">
                  <a:moveTo>
                    <a:pt x="0" y="0"/>
                  </a:moveTo>
                  <a:lnTo>
                    <a:pt x="0" y="815162"/>
                  </a:lnTo>
                </a:path>
              </a:pathLst>
            </a:custGeom>
            <a:ln w="38100">
              <a:solidFill>
                <a:srgbClr val="172946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7484771" y="1867406"/>
              <a:ext cx="0" cy="2268220"/>
            </a:xfrm>
            <a:custGeom>
              <a:avLst/>
              <a:gdLst/>
              <a:ahLst/>
              <a:cxnLst/>
              <a:rect l="l" t="t" r="r" b="b"/>
              <a:pathLst>
                <a:path h="2268220">
                  <a:moveTo>
                    <a:pt x="0" y="0"/>
                  </a:moveTo>
                  <a:lnTo>
                    <a:pt x="0" y="2267839"/>
                  </a:lnTo>
                </a:path>
              </a:pathLst>
            </a:custGeom>
            <a:ln w="38100">
              <a:solidFill>
                <a:srgbClr val="172946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9" name="object 79"/>
          <p:cNvSpPr txBox="1"/>
          <p:nvPr/>
        </p:nvSpPr>
        <p:spPr>
          <a:xfrm>
            <a:off x="4414249" y="3107521"/>
            <a:ext cx="1799589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latin typeface="Tahoma"/>
                <a:cs typeface="Tahoma"/>
              </a:rPr>
              <a:t>ст.</a:t>
            </a:r>
            <a:r>
              <a:rPr sz="1400" b="1" spc="-40" dirty="0">
                <a:latin typeface="Tahoma"/>
                <a:cs typeface="Tahoma"/>
              </a:rPr>
              <a:t> </a:t>
            </a:r>
            <a:r>
              <a:rPr sz="1400" b="1" spc="-145" dirty="0">
                <a:latin typeface="Tahoma"/>
                <a:cs typeface="Tahoma"/>
              </a:rPr>
              <a:t>156</a:t>
            </a:r>
            <a:r>
              <a:rPr sz="1400" b="1" spc="-45" dirty="0">
                <a:latin typeface="Tahoma"/>
                <a:cs typeface="Tahoma"/>
              </a:rPr>
              <a:t> </a:t>
            </a:r>
            <a:r>
              <a:rPr sz="1400" b="1" spc="60" dirty="0">
                <a:latin typeface="Tahoma"/>
                <a:cs typeface="Tahoma"/>
              </a:rPr>
              <a:t>КУпАП</a:t>
            </a:r>
            <a:r>
              <a:rPr sz="1400" b="1" spc="-40" dirty="0">
                <a:latin typeface="Tahoma"/>
                <a:cs typeface="Tahoma"/>
              </a:rPr>
              <a:t> </a:t>
            </a:r>
            <a:r>
              <a:rPr sz="1400" b="1" spc="-195" dirty="0">
                <a:latin typeface="Tahoma"/>
                <a:cs typeface="Tahoma"/>
              </a:rPr>
              <a:t>–</a:t>
            </a:r>
            <a:r>
              <a:rPr sz="1400" b="1" spc="-35" dirty="0">
                <a:latin typeface="Tahoma"/>
                <a:cs typeface="Tahoma"/>
              </a:rPr>
              <a:t> </a:t>
            </a:r>
            <a:r>
              <a:rPr lang="uk-UA" sz="1400" b="1" spc="-45" dirty="0" smtClean="0">
                <a:latin typeface="Tahoma"/>
                <a:cs typeface="Tahoma"/>
              </a:rPr>
              <a:t>4</a:t>
            </a:r>
            <a:endParaRPr sz="1400" dirty="0">
              <a:latin typeface="Tahoma"/>
              <a:cs typeface="Tahoma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4415266" y="3342633"/>
            <a:ext cx="248031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Verdana"/>
                <a:cs typeface="Verdana"/>
              </a:rPr>
              <a:t>Порушення</a:t>
            </a:r>
            <a:r>
              <a:rPr sz="1000" spc="310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правил</a:t>
            </a:r>
            <a:r>
              <a:rPr sz="1000" spc="315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торгівлі</a:t>
            </a:r>
            <a:r>
              <a:rPr sz="1000" spc="300" dirty="0">
                <a:latin typeface="Verdana"/>
                <a:cs typeface="Verdana"/>
              </a:rPr>
              <a:t> </a:t>
            </a:r>
            <a:r>
              <a:rPr sz="1000" spc="-10" dirty="0">
                <a:latin typeface="Verdana"/>
                <a:cs typeface="Verdana"/>
              </a:rPr>
              <a:t>пивом,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4415266" y="3495056"/>
            <a:ext cx="24784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126490" algn="l"/>
              </a:tabLst>
            </a:pPr>
            <a:r>
              <a:rPr sz="1000" spc="-10" dirty="0">
                <a:latin typeface="Verdana"/>
                <a:cs typeface="Verdana"/>
              </a:rPr>
              <a:t>алкогольними,</a:t>
            </a:r>
            <a:r>
              <a:rPr sz="1000" dirty="0">
                <a:latin typeface="Verdana"/>
                <a:cs typeface="Verdana"/>
              </a:rPr>
              <a:t>	</a:t>
            </a:r>
            <a:r>
              <a:rPr sz="1000" spc="-10" dirty="0">
                <a:latin typeface="Verdana"/>
                <a:cs typeface="Verdana"/>
              </a:rPr>
              <a:t>слабоалкогольними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4415266" y="3647479"/>
            <a:ext cx="226568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Verdana"/>
                <a:cs typeface="Verdana"/>
              </a:rPr>
              <a:t>напоями</a:t>
            </a:r>
            <a:r>
              <a:rPr sz="1000" spc="20" dirty="0">
                <a:latin typeface="Verdana"/>
                <a:cs typeface="Verdana"/>
              </a:rPr>
              <a:t> </a:t>
            </a:r>
            <a:r>
              <a:rPr sz="1000" spc="-20" dirty="0">
                <a:latin typeface="Verdana"/>
                <a:cs typeface="Verdana"/>
              </a:rPr>
              <a:t>і</a:t>
            </a:r>
            <a:r>
              <a:rPr sz="1000" spc="-15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тютюновими</a:t>
            </a:r>
            <a:r>
              <a:rPr sz="1000" spc="5" dirty="0">
                <a:latin typeface="Verdana"/>
                <a:cs typeface="Verdana"/>
              </a:rPr>
              <a:t> </a:t>
            </a:r>
            <a:r>
              <a:rPr sz="1000" spc="-10" dirty="0">
                <a:latin typeface="Verdana"/>
                <a:cs typeface="Verdana"/>
              </a:rPr>
              <a:t>виробами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7620000" y="1752600"/>
            <a:ext cx="1796414" cy="442595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35"/>
              </a:spcBef>
            </a:pPr>
            <a:r>
              <a:rPr sz="1400" b="1" dirty="0">
                <a:latin typeface="Tahoma"/>
                <a:cs typeface="Tahoma"/>
              </a:rPr>
              <a:t>ст.</a:t>
            </a:r>
            <a:r>
              <a:rPr sz="1400" b="1" spc="-25" dirty="0">
                <a:latin typeface="Tahoma"/>
                <a:cs typeface="Tahoma"/>
              </a:rPr>
              <a:t> </a:t>
            </a:r>
            <a:r>
              <a:rPr sz="1400" b="1" spc="-160" dirty="0">
                <a:latin typeface="Tahoma"/>
                <a:cs typeface="Tahoma"/>
              </a:rPr>
              <a:t>173</a:t>
            </a:r>
            <a:r>
              <a:rPr sz="1400" b="1" spc="-40" dirty="0">
                <a:latin typeface="Tahoma"/>
                <a:cs typeface="Tahoma"/>
              </a:rPr>
              <a:t> </a:t>
            </a:r>
            <a:r>
              <a:rPr sz="1400" b="1" spc="60" dirty="0">
                <a:latin typeface="Tahoma"/>
                <a:cs typeface="Tahoma"/>
              </a:rPr>
              <a:t>КУпАП</a:t>
            </a:r>
            <a:r>
              <a:rPr sz="1400" b="1" spc="-35" dirty="0">
                <a:latin typeface="Tahoma"/>
                <a:cs typeface="Tahoma"/>
              </a:rPr>
              <a:t> </a:t>
            </a:r>
            <a:r>
              <a:rPr sz="1400" b="1" spc="-195" dirty="0">
                <a:latin typeface="Tahoma"/>
                <a:cs typeface="Tahoma"/>
              </a:rPr>
              <a:t>–</a:t>
            </a:r>
            <a:r>
              <a:rPr sz="1400" b="1" spc="-35" dirty="0">
                <a:latin typeface="Tahoma"/>
                <a:cs typeface="Tahoma"/>
              </a:rPr>
              <a:t> </a:t>
            </a:r>
            <a:r>
              <a:rPr lang="uk-UA" sz="1400" b="1" spc="-45" dirty="0" smtClean="0">
                <a:latin typeface="Tahoma"/>
                <a:cs typeface="Tahoma"/>
              </a:rPr>
              <a:t>24</a:t>
            </a:r>
            <a:endParaRPr sz="1400" dirty="0">
              <a:latin typeface="Tahoma"/>
              <a:cs typeface="Tahoma"/>
            </a:endParaRPr>
          </a:p>
          <a:p>
            <a:pPr marL="13335">
              <a:lnSpc>
                <a:spcPct val="100000"/>
              </a:lnSpc>
              <a:spcBef>
                <a:spcPts val="165"/>
              </a:spcBef>
            </a:pPr>
            <a:r>
              <a:rPr sz="1000" dirty="0">
                <a:solidFill>
                  <a:srgbClr val="172946"/>
                </a:solidFill>
                <a:latin typeface="Verdana"/>
                <a:cs typeface="Verdana"/>
              </a:rPr>
              <a:t>Дрібне</a:t>
            </a:r>
            <a:r>
              <a:rPr sz="1000" spc="5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spc="-10" dirty="0">
                <a:solidFill>
                  <a:srgbClr val="172946"/>
                </a:solidFill>
                <a:latin typeface="Verdana"/>
                <a:cs typeface="Verdana"/>
              </a:rPr>
              <a:t>хуліганство</a:t>
            </a:r>
            <a:endParaRPr sz="1000" dirty="0">
              <a:latin typeface="Verdana"/>
              <a:cs typeface="Verdana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4642700" y="4550009"/>
            <a:ext cx="2482850" cy="594995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35"/>
              </a:spcBef>
            </a:pPr>
            <a:r>
              <a:rPr sz="1400" b="1" dirty="0">
                <a:latin typeface="Tahoma"/>
                <a:cs typeface="Tahoma"/>
              </a:rPr>
              <a:t>ст.</a:t>
            </a:r>
            <a:r>
              <a:rPr sz="1400" b="1" spc="-25" dirty="0">
                <a:latin typeface="Tahoma"/>
                <a:cs typeface="Tahoma"/>
              </a:rPr>
              <a:t> </a:t>
            </a:r>
            <a:r>
              <a:rPr sz="1400" b="1" spc="-150" dirty="0">
                <a:latin typeface="Tahoma"/>
                <a:cs typeface="Tahoma"/>
              </a:rPr>
              <a:t>177</a:t>
            </a:r>
            <a:r>
              <a:rPr sz="1400" b="1" spc="-40" dirty="0">
                <a:latin typeface="Tahoma"/>
                <a:cs typeface="Tahoma"/>
              </a:rPr>
              <a:t> </a:t>
            </a:r>
            <a:r>
              <a:rPr sz="1400" b="1" spc="60" dirty="0">
                <a:latin typeface="Tahoma"/>
                <a:cs typeface="Tahoma"/>
              </a:rPr>
              <a:t>КУпАП</a:t>
            </a:r>
            <a:r>
              <a:rPr sz="1400" b="1" spc="-35" dirty="0">
                <a:latin typeface="Tahoma"/>
                <a:cs typeface="Tahoma"/>
              </a:rPr>
              <a:t> </a:t>
            </a:r>
            <a:r>
              <a:rPr sz="1400" b="1" spc="-195" dirty="0">
                <a:latin typeface="Tahoma"/>
                <a:cs typeface="Tahoma"/>
              </a:rPr>
              <a:t>–</a:t>
            </a:r>
            <a:r>
              <a:rPr sz="1400" b="1" spc="-30" dirty="0">
                <a:latin typeface="Tahoma"/>
                <a:cs typeface="Tahoma"/>
              </a:rPr>
              <a:t> </a:t>
            </a:r>
            <a:r>
              <a:rPr lang="uk-UA" sz="1400" b="1" spc="-25" dirty="0" smtClean="0">
                <a:latin typeface="Tahoma"/>
                <a:cs typeface="Tahoma"/>
              </a:rPr>
              <a:t>3</a:t>
            </a:r>
            <a:endParaRPr sz="1400" dirty="0">
              <a:latin typeface="Tahoma"/>
              <a:cs typeface="Tahoma"/>
            </a:endParaRPr>
          </a:p>
          <a:p>
            <a:pPr marL="13335" marR="5080">
              <a:lnSpc>
                <a:spcPct val="100000"/>
              </a:lnSpc>
              <a:spcBef>
                <a:spcPts val="165"/>
              </a:spcBef>
              <a:tabLst>
                <a:tab pos="961390" algn="l"/>
                <a:tab pos="1765935" algn="l"/>
                <a:tab pos="2081530" algn="l"/>
              </a:tabLst>
            </a:pPr>
            <a:r>
              <a:rPr sz="1000" spc="-10" dirty="0">
                <a:solidFill>
                  <a:srgbClr val="172946"/>
                </a:solidFill>
                <a:latin typeface="Verdana"/>
                <a:cs typeface="Verdana"/>
              </a:rPr>
              <a:t>Придбання</a:t>
            </a:r>
            <a:r>
              <a:rPr sz="1000" dirty="0">
                <a:solidFill>
                  <a:srgbClr val="172946"/>
                </a:solidFill>
                <a:latin typeface="Verdana"/>
                <a:cs typeface="Verdana"/>
              </a:rPr>
              <a:t>	</a:t>
            </a:r>
            <a:r>
              <a:rPr sz="1000" spc="-10" dirty="0">
                <a:solidFill>
                  <a:srgbClr val="172946"/>
                </a:solidFill>
                <a:latin typeface="Verdana"/>
                <a:cs typeface="Verdana"/>
              </a:rPr>
              <a:t>самогону</a:t>
            </a:r>
            <a:r>
              <a:rPr sz="1000" dirty="0">
                <a:solidFill>
                  <a:srgbClr val="172946"/>
                </a:solidFill>
                <a:latin typeface="Verdana"/>
                <a:cs typeface="Verdana"/>
              </a:rPr>
              <a:t>	</a:t>
            </a:r>
            <a:r>
              <a:rPr sz="1000" spc="-25" dirty="0">
                <a:solidFill>
                  <a:srgbClr val="172946"/>
                </a:solidFill>
                <a:latin typeface="Verdana"/>
                <a:cs typeface="Verdana"/>
              </a:rPr>
              <a:t>та</a:t>
            </a:r>
            <a:r>
              <a:rPr sz="1000" dirty="0">
                <a:solidFill>
                  <a:srgbClr val="172946"/>
                </a:solidFill>
                <a:latin typeface="Verdana"/>
                <a:cs typeface="Verdana"/>
              </a:rPr>
              <a:t>	</a:t>
            </a:r>
            <a:r>
              <a:rPr sz="1000" spc="-20" dirty="0">
                <a:solidFill>
                  <a:srgbClr val="172946"/>
                </a:solidFill>
                <a:latin typeface="Verdana"/>
                <a:cs typeface="Verdana"/>
              </a:rPr>
              <a:t>інших </a:t>
            </a:r>
            <a:r>
              <a:rPr sz="1000" dirty="0">
                <a:solidFill>
                  <a:srgbClr val="172946"/>
                </a:solidFill>
                <a:latin typeface="Verdana"/>
                <a:cs typeface="Verdana"/>
              </a:rPr>
              <a:t>міцних</a:t>
            </a:r>
            <a:r>
              <a:rPr sz="1000" spc="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172946"/>
                </a:solidFill>
                <a:latin typeface="Verdana"/>
                <a:cs typeface="Verdana"/>
              </a:rPr>
              <a:t>спиртних напоїв</a:t>
            </a:r>
            <a:r>
              <a:rPr sz="1000" spc="-3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spc="-10" dirty="0">
                <a:solidFill>
                  <a:srgbClr val="172946"/>
                </a:solidFill>
                <a:latin typeface="Verdana"/>
                <a:cs typeface="Verdana"/>
              </a:rPr>
              <a:t>домашнього</a:t>
            </a:r>
            <a:endParaRPr sz="1000" dirty="0">
              <a:latin typeface="Verdana"/>
              <a:cs typeface="Verdana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4643844" y="5119771"/>
            <a:ext cx="84137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172946"/>
                </a:solidFill>
                <a:latin typeface="Verdana"/>
                <a:cs typeface="Verdana"/>
              </a:rPr>
              <a:t>вироблення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86" name="object 86"/>
          <p:cNvSpPr/>
          <p:nvPr/>
        </p:nvSpPr>
        <p:spPr>
          <a:xfrm>
            <a:off x="4588596" y="4124778"/>
            <a:ext cx="0" cy="829310"/>
          </a:xfrm>
          <a:custGeom>
            <a:avLst/>
            <a:gdLst/>
            <a:ahLst/>
            <a:cxnLst/>
            <a:rect l="l" t="t" r="r" b="b"/>
            <a:pathLst>
              <a:path h="829310">
                <a:moveTo>
                  <a:pt x="0" y="0"/>
                </a:moveTo>
                <a:lnTo>
                  <a:pt x="0" y="828916"/>
                </a:lnTo>
              </a:path>
            </a:pathLst>
          </a:custGeom>
          <a:ln w="38100">
            <a:solidFill>
              <a:srgbClr val="172946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 txBox="1"/>
          <p:nvPr/>
        </p:nvSpPr>
        <p:spPr>
          <a:xfrm>
            <a:off x="7381684" y="5560210"/>
            <a:ext cx="1933575" cy="594995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35"/>
              </a:spcBef>
            </a:pPr>
            <a:r>
              <a:rPr sz="1400" b="1" dirty="0">
                <a:latin typeface="Tahoma"/>
                <a:cs typeface="Tahoma"/>
              </a:rPr>
              <a:t>ст.</a:t>
            </a:r>
            <a:r>
              <a:rPr sz="1400" b="1" spc="-25" dirty="0">
                <a:latin typeface="Tahoma"/>
                <a:cs typeface="Tahoma"/>
              </a:rPr>
              <a:t> </a:t>
            </a:r>
            <a:r>
              <a:rPr sz="1400" b="1" spc="-140" dirty="0">
                <a:latin typeface="Tahoma"/>
                <a:cs typeface="Tahoma"/>
              </a:rPr>
              <a:t>175-</a:t>
            </a:r>
            <a:r>
              <a:rPr sz="1400" b="1" spc="-355" dirty="0">
                <a:latin typeface="Tahoma"/>
                <a:cs typeface="Tahoma"/>
              </a:rPr>
              <a:t>1</a:t>
            </a:r>
            <a:r>
              <a:rPr sz="1400" b="1" spc="-30" dirty="0">
                <a:latin typeface="Tahoma"/>
                <a:cs typeface="Tahoma"/>
              </a:rPr>
              <a:t> </a:t>
            </a:r>
            <a:r>
              <a:rPr sz="1400" b="1" spc="60" dirty="0">
                <a:latin typeface="Tahoma"/>
                <a:cs typeface="Tahoma"/>
              </a:rPr>
              <a:t>КУпАП</a:t>
            </a:r>
            <a:r>
              <a:rPr sz="1400" b="1" spc="-45" dirty="0">
                <a:latin typeface="Tahoma"/>
                <a:cs typeface="Tahoma"/>
              </a:rPr>
              <a:t> </a:t>
            </a:r>
            <a:r>
              <a:rPr sz="1400" b="1" spc="-195" dirty="0">
                <a:latin typeface="Tahoma"/>
                <a:cs typeface="Tahoma"/>
              </a:rPr>
              <a:t>–</a:t>
            </a:r>
            <a:r>
              <a:rPr sz="1400" b="1" spc="-20" dirty="0">
                <a:latin typeface="Tahoma"/>
                <a:cs typeface="Tahoma"/>
              </a:rPr>
              <a:t> </a:t>
            </a:r>
            <a:r>
              <a:rPr lang="uk-UA" sz="1400" b="1" spc="-40" dirty="0" smtClean="0">
                <a:latin typeface="Tahoma"/>
                <a:cs typeface="Tahoma"/>
              </a:rPr>
              <a:t>6</a:t>
            </a:r>
            <a:endParaRPr sz="1400" dirty="0">
              <a:latin typeface="Tahoma"/>
              <a:cs typeface="Tahoma"/>
            </a:endParaRPr>
          </a:p>
          <a:p>
            <a:pPr marL="13335" marR="58419">
              <a:lnSpc>
                <a:spcPct val="100000"/>
              </a:lnSpc>
              <a:spcBef>
                <a:spcPts val="165"/>
              </a:spcBef>
            </a:pPr>
            <a:r>
              <a:rPr sz="1000" dirty="0">
                <a:solidFill>
                  <a:srgbClr val="172946"/>
                </a:solidFill>
                <a:latin typeface="Verdana"/>
                <a:cs typeface="Verdana"/>
              </a:rPr>
              <a:t>Куріння</a:t>
            </a:r>
            <a:r>
              <a:rPr sz="1000" spc="-2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spc="-10" dirty="0">
                <a:solidFill>
                  <a:srgbClr val="172946"/>
                </a:solidFill>
                <a:latin typeface="Verdana"/>
                <a:cs typeface="Verdana"/>
              </a:rPr>
              <a:t>тютюнових</a:t>
            </a:r>
            <a:r>
              <a:rPr sz="1000" spc="-2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spc="-10" dirty="0">
                <a:solidFill>
                  <a:srgbClr val="172946"/>
                </a:solidFill>
                <a:latin typeface="Verdana"/>
                <a:cs typeface="Verdana"/>
              </a:rPr>
              <a:t>виробів </a:t>
            </a:r>
            <a:r>
              <a:rPr sz="1000" spc="-55" dirty="0">
                <a:solidFill>
                  <a:srgbClr val="172946"/>
                </a:solidFill>
                <a:latin typeface="Verdana"/>
                <a:cs typeface="Verdana"/>
              </a:rPr>
              <a:t>у</a:t>
            </a:r>
            <a:r>
              <a:rPr sz="1000" spc="-4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172946"/>
                </a:solidFill>
                <a:latin typeface="Verdana"/>
                <a:cs typeface="Verdana"/>
              </a:rPr>
              <a:t>заборонених</a:t>
            </a:r>
            <a:r>
              <a:rPr sz="1000" spc="-2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spc="-10" dirty="0">
                <a:solidFill>
                  <a:srgbClr val="172946"/>
                </a:solidFill>
                <a:latin typeface="Verdana"/>
                <a:cs typeface="Verdana"/>
              </a:rPr>
              <a:t>місцях</a:t>
            </a:r>
            <a:endParaRPr sz="1000" dirty="0">
              <a:latin typeface="Verdana"/>
              <a:cs typeface="Verdana"/>
            </a:endParaRPr>
          </a:p>
        </p:txBody>
      </p:sp>
      <p:grpSp>
        <p:nvGrpSpPr>
          <p:cNvPr id="88" name="object 88"/>
          <p:cNvGrpSpPr/>
          <p:nvPr/>
        </p:nvGrpSpPr>
        <p:grpSpPr>
          <a:xfrm>
            <a:off x="7308529" y="2840301"/>
            <a:ext cx="1950085" cy="3162935"/>
            <a:chOff x="7308529" y="2840301"/>
            <a:chExt cx="1950085" cy="3162935"/>
          </a:xfrm>
        </p:grpSpPr>
        <p:sp>
          <p:nvSpPr>
            <p:cNvPr id="89" name="object 89"/>
            <p:cNvSpPr/>
            <p:nvPr/>
          </p:nvSpPr>
          <p:spPr>
            <a:xfrm>
              <a:off x="7327579" y="4127183"/>
              <a:ext cx="0" cy="1856739"/>
            </a:xfrm>
            <a:custGeom>
              <a:avLst/>
              <a:gdLst/>
              <a:ahLst/>
              <a:cxnLst/>
              <a:rect l="l" t="t" r="r" b="b"/>
              <a:pathLst>
                <a:path h="1856739">
                  <a:moveTo>
                    <a:pt x="0" y="0"/>
                  </a:moveTo>
                  <a:lnTo>
                    <a:pt x="0" y="1856638"/>
                  </a:lnTo>
                </a:path>
              </a:pathLst>
            </a:custGeom>
            <a:ln w="38100">
              <a:solidFill>
                <a:srgbClr val="172946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9239514" y="2859351"/>
              <a:ext cx="0" cy="1220470"/>
            </a:xfrm>
            <a:custGeom>
              <a:avLst/>
              <a:gdLst/>
              <a:ahLst/>
              <a:cxnLst/>
              <a:rect l="l" t="t" r="r" b="b"/>
              <a:pathLst>
                <a:path h="1220470">
                  <a:moveTo>
                    <a:pt x="0" y="0"/>
                  </a:moveTo>
                  <a:lnTo>
                    <a:pt x="0" y="1220012"/>
                  </a:lnTo>
                </a:path>
              </a:pathLst>
            </a:custGeom>
            <a:ln w="38100">
              <a:solidFill>
                <a:srgbClr val="172946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1" name="object 91"/>
          <p:cNvSpPr txBox="1"/>
          <p:nvPr/>
        </p:nvSpPr>
        <p:spPr>
          <a:xfrm>
            <a:off x="9318254" y="2699535"/>
            <a:ext cx="2401570" cy="594995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35"/>
              </a:spcBef>
            </a:pPr>
            <a:r>
              <a:rPr sz="1400" b="1" dirty="0">
                <a:latin typeface="Tahoma"/>
                <a:cs typeface="Tahoma"/>
              </a:rPr>
              <a:t>ст.</a:t>
            </a:r>
            <a:r>
              <a:rPr sz="1400" b="1" spc="-25" dirty="0">
                <a:latin typeface="Tahoma"/>
                <a:cs typeface="Tahoma"/>
              </a:rPr>
              <a:t> </a:t>
            </a:r>
            <a:r>
              <a:rPr sz="1400" b="1" spc="-140" dirty="0">
                <a:latin typeface="Tahoma"/>
                <a:cs typeface="Tahoma"/>
              </a:rPr>
              <a:t>176</a:t>
            </a:r>
            <a:r>
              <a:rPr sz="1400" b="1" spc="-45" dirty="0">
                <a:latin typeface="Tahoma"/>
                <a:cs typeface="Tahoma"/>
              </a:rPr>
              <a:t> </a:t>
            </a:r>
            <a:r>
              <a:rPr sz="1400" b="1" spc="60" dirty="0">
                <a:latin typeface="Tahoma"/>
                <a:cs typeface="Tahoma"/>
              </a:rPr>
              <a:t>КУпАП</a:t>
            </a:r>
            <a:r>
              <a:rPr sz="1400" b="1" spc="-35" dirty="0">
                <a:latin typeface="Tahoma"/>
                <a:cs typeface="Tahoma"/>
              </a:rPr>
              <a:t> </a:t>
            </a:r>
            <a:r>
              <a:rPr sz="1400" b="1" spc="-195" dirty="0">
                <a:latin typeface="Tahoma"/>
                <a:cs typeface="Tahoma"/>
              </a:rPr>
              <a:t>–</a:t>
            </a:r>
            <a:r>
              <a:rPr sz="1400" b="1" spc="-20" dirty="0">
                <a:latin typeface="Tahoma"/>
                <a:cs typeface="Tahoma"/>
              </a:rPr>
              <a:t> </a:t>
            </a:r>
            <a:r>
              <a:rPr lang="uk-UA" sz="1400" b="1" spc="-25" dirty="0" smtClean="0">
                <a:latin typeface="Tahoma"/>
                <a:cs typeface="Tahoma"/>
              </a:rPr>
              <a:t>3</a:t>
            </a:r>
            <a:endParaRPr sz="1400" dirty="0">
              <a:latin typeface="Tahoma"/>
              <a:cs typeface="Tahoma"/>
            </a:endParaRPr>
          </a:p>
          <a:p>
            <a:pPr marL="13335" marR="5080">
              <a:lnSpc>
                <a:spcPct val="100000"/>
              </a:lnSpc>
              <a:spcBef>
                <a:spcPts val="165"/>
              </a:spcBef>
            </a:pPr>
            <a:r>
              <a:rPr sz="1000" spc="-10" dirty="0">
                <a:solidFill>
                  <a:srgbClr val="172946"/>
                </a:solidFill>
                <a:latin typeface="Verdana"/>
                <a:cs typeface="Verdana"/>
              </a:rPr>
              <a:t>Виготовлення,</a:t>
            </a:r>
            <a:r>
              <a:rPr sz="1000" spc="2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172946"/>
                </a:solidFill>
                <a:latin typeface="Verdana"/>
                <a:cs typeface="Verdana"/>
              </a:rPr>
              <a:t>зберігання</a:t>
            </a:r>
            <a:r>
              <a:rPr sz="1000" spc="-2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spc="-10" dirty="0">
                <a:solidFill>
                  <a:srgbClr val="172946"/>
                </a:solidFill>
                <a:latin typeface="Verdana"/>
                <a:cs typeface="Verdana"/>
              </a:rPr>
              <a:t>самогону </a:t>
            </a:r>
            <a:r>
              <a:rPr sz="1000" spc="-40" dirty="0">
                <a:solidFill>
                  <a:srgbClr val="172946"/>
                </a:solidFill>
                <a:latin typeface="Verdana"/>
                <a:cs typeface="Verdana"/>
              </a:rPr>
              <a:t>та</a:t>
            </a:r>
            <a:r>
              <a:rPr sz="1000" spc="-8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spc="-10" dirty="0">
                <a:solidFill>
                  <a:srgbClr val="172946"/>
                </a:solidFill>
                <a:latin typeface="Verdana"/>
                <a:cs typeface="Verdana"/>
              </a:rPr>
              <a:t>апаратів</a:t>
            </a:r>
            <a:r>
              <a:rPr sz="1000" spc="-7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spc="-10" dirty="0">
                <a:solidFill>
                  <a:srgbClr val="172946"/>
                </a:solidFill>
                <a:latin typeface="Verdana"/>
                <a:cs typeface="Verdana"/>
              </a:rPr>
              <a:t>для</a:t>
            </a:r>
            <a:r>
              <a:rPr sz="1000" spc="-7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172946"/>
                </a:solidFill>
                <a:latin typeface="Verdana"/>
                <a:cs typeface="Verdana"/>
              </a:rPr>
              <a:t>його</a:t>
            </a:r>
            <a:r>
              <a:rPr sz="1000" spc="-5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spc="-10" dirty="0">
                <a:solidFill>
                  <a:srgbClr val="172946"/>
                </a:solidFill>
                <a:latin typeface="Verdana"/>
                <a:cs typeface="Verdana"/>
              </a:rPr>
              <a:t>вироблення</a:t>
            </a:r>
            <a:endParaRPr sz="1000" dirty="0">
              <a:latin typeface="Verdana"/>
              <a:cs typeface="Verdana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8297188" y="4441002"/>
            <a:ext cx="181038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Tahoma"/>
                <a:cs typeface="Tahoma"/>
              </a:rPr>
              <a:t>ст.</a:t>
            </a:r>
            <a:r>
              <a:rPr sz="1400" b="1" spc="-25" dirty="0">
                <a:latin typeface="Tahoma"/>
                <a:cs typeface="Tahoma"/>
              </a:rPr>
              <a:t> </a:t>
            </a:r>
            <a:r>
              <a:rPr sz="1400" b="1" spc="-130" dirty="0">
                <a:latin typeface="Tahoma"/>
                <a:cs typeface="Tahoma"/>
              </a:rPr>
              <a:t>178</a:t>
            </a:r>
            <a:r>
              <a:rPr sz="1400" b="1" spc="-45" dirty="0">
                <a:latin typeface="Tahoma"/>
                <a:cs typeface="Tahoma"/>
              </a:rPr>
              <a:t> </a:t>
            </a:r>
            <a:r>
              <a:rPr sz="1400" b="1" spc="60" dirty="0">
                <a:latin typeface="Tahoma"/>
                <a:cs typeface="Tahoma"/>
              </a:rPr>
              <a:t>КУпАП</a:t>
            </a:r>
            <a:r>
              <a:rPr sz="1400" b="1" spc="-30" dirty="0">
                <a:latin typeface="Tahoma"/>
                <a:cs typeface="Tahoma"/>
              </a:rPr>
              <a:t> </a:t>
            </a:r>
            <a:r>
              <a:rPr sz="1400" b="1" spc="-195" dirty="0">
                <a:latin typeface="Tahoma"/>
                <a:cs typeface="Tahoma"/>
              </a:rPr>
              <a:t>–</a:t>
            </a:r>
            <a:r>
              <a:rPr sz="1400" b="1" spc="-20" dirty="0">
                <a:latin typeface="Tahoma"/>
                <a:cs typeface="Tahoma"/>
              </a:rPr>
              <a:t> </a:t>
            </a:r>
            <a:r>
              <a:rPr lang="uk-UA" sz="1400" b="1" spc="-45" dirty="0" smtClean="0">
                <a:latin typeface="Tahoma"/>
                <a:cs typeface="Tahoma"/>
              </a:rPr>
              <a:t>25</a:t>
            </a:r>
            <a:endParaRPr sz="1400" dirty="0">
              <a:latin typeface="Tahoma"/>
              <a:cs typeface="Tahoma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8298204" y="4676114"/>
            <a:ext cx="3357879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172946"/>
                </a:solidFill>
                <a:latin typeface="Verdana"/>
                <a:cs typeface="Verdana"/>
              </a:rPr>
              <a:t>Розпивання</a:t>
            </a:r>
            <a:r>
              <a:rPr sz="1000" spc="4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spc="-35" dirty="0">
                <a:solidFill>
                  <a:srgbClr val="172946"/>
                </a:solidFill>
                <a:latin typeface="Verdana"/>
                <a:cs typeface="Verdana"/>
              </a:rPr>
              <a:t>пива,</a:t>
            </a:r>
            <a:r>
              <a:rPr sz="1000" spc="2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spc="-30" dirty="0">
                <a:solidFill>
                  <a:srgbClr val="172946"/>
                </a:solidFill>
                <a:latin typeface="Verdana"/>
                <a:cs typeface="Verdana"/>
              </a:rPr>
              <a:t>алкогольних,</a:t>
            </a:r>
            <a:r>
              <a:rPr sz="1000" spc="4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spc="-10" dirty="0">
                <a:solidFill>
                  <a:srgbClr val="172946"/>
                </a:solidFill>
                <a:latin typeface="Verdana"/>
                <a:cs typeface="Verdana"/>
              </a:rPr>
              <a:t>слабоалкогольних </a:t>
            </a:r>
            <a:r>
              <a:rPr sz="1000" dirty="0">
                <a:solidFill>
                  <a:srgbClr val="172946"/>
                </a:solidFill>
                <a:latin typeface="Verdana"/>
                <a:cs typeface="Verdana"/>
              </a:rPr>
              <a:t>напоїв</a:t>
            </a:r>
            <a:r>
              <a:rPr sz="1000" spc="-1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spc="-55" dirty="0">
                <a:solidFill>
                  <a:srgbClr val="172946"/>
                </a:solidFill>
                <a:latin typeface="Verdana"/>
                <a:cs typeface="Verdana"/>
              </a:rPr>
              <a:t>у</a:t>
            </a:r>
            <a:r>
              <a:rPr sz="1000" spc="-2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172946"/>
                </a:solidFill>
                <a:latin typeface="Verdana"/>
                <a:cs typeface="Verdana"/>
              </a:rPr>
              <a:t>заборонених</a:t>
            </a:r>
            <a:r>
              <a:rPr sz="1000" spc="-1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172946"/>
                </a:solidFill>
                <a:latin typeface="Verdana"/>
                <a:cs typeface="Verdana"/>
              </a:rPr>
              <a:t>законом</a:t>
            </a:r>
            <a:r>
              <a:rPr sz="1000" spc="-1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172946"/>
                </a:solidFill>
                <a:latin typeface="Verdana"/>
                <a:cs typeface="Verdana"/>
              </a:rPr>
              <a:t>місцях</a:t>
            </a:r>
            <a:r>
              <a:rPr sz="1000" spc="-1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172946"/>
                </a:solidFill>
                <a:latin typeface="Verdana"/>
                <a:cs typeface="Verdana"/>
              </a:rPr>
              <a:t>або</a:t>
            </a:r>
            <a:r>
              <a:rPr sz="1000" spc="-1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172946"/>
                </a:solidFill>
                <a:latin typeface="Verdana"/>
                <a:cs typeface="Verdana"/>
              </a:rPr>
              <a:t>поява</a:t>
            </a:r>
            <a:r>
              <a:rPr sz="1000" spc="-1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spc="-50" dirty="0">
                <a:solidFill>
                  <a:srgbClr val="172946"/>
                </a:solidFill>
                <a:latin typeface="Verdana"/>
                <a:cs typeface="Verdana"/>
              </a:rPr>
              <a:t>у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8298330" y="4980960"/>
            <a:ext cx="252349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172946"/>
                </a:solidFill>
                <a:latin typeface="Verdana"/>
                <a:cs typeface="Verdana"/>
              </a:rPr>
              <a:t>громадських</a:t>
            </a:r>
            <a:r>
              <a:rPr sz="1000" spc="-6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172946"/>
                </a:solidFill>
                <a:latin typeface="Verdana"/>
                <a:cs typeface="Verdana"/>
              </a:rPr>
              <a:t>місцях</a:t>
            </a:r>
            <a:r>
              <a:rPr sz="1000" spc="-7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spc="-55" dirty="0">
                <a:solidFill>
                  <a:srgbClr val="172946"/>
                </a:solidFill>
                <a:latin typeface="Verdana"/>
                <a:cs typeface="Verdana"/>
              </a:rPr>
              <a:t>у</a:t>
            </a:r>
            <a:r>
              <a:rPr sz="1000" spc="-8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172946"/>
                </a:solidFill>
                <a:latin typeface="Verdana"/>
                <a:cs typeface="Verdana"/>
              </a:rPr>
              <a:t>п'яному</a:t>
            </a:r>
            <a:r>
              <a:rPr sz="1000" spc="-4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000" spc="-10" dirty="0">
                <a:solidFill>
                  <a:srgbClr val="172946"/>
                </a:solidFill>
                <a:latin typeface="Verdana"/>
                <a:cs typeface="Verdana"/>
              </a:rPr>
              <a:t>вигляді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95" name="object 95"/>
          <p:cNvSpPr/>
          <p:nvPr/>
        </p:nvSpPr>
        <p:spPr>
          <a:xfrm>
            <a:off x="8243082" y="4124778"/>
            <a:ext cx="0" cy="690245"/>
          </a:xfrm>
          <a:custGeom>
            <a:avLst/>
            <a:gdLst/>
            <a:ahLst/>
            <a:cxnLst/>
            <a:rect l="l" t="t" r="r" b="b"/>
            <a:pathLst>
              <a:path h="690245">
                <a:moveTo>
                  <a:pt x="0" y="0"/>
                </a:moveTo>
                <a:lnTo>
                  <a:pt x="0" y="690105"/>
                </a:lnTo>
              </a:path>
            </a:pathLst>
          </a:custGeom>
          <a:ln w="38100">
            <a:solidFill>
              <a:srgbClr val="172946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050D5737-0FF1-5F37-2350-CC1212171A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="" xmlns:a16="http://schemas.microsoft.com/office/drawing/2014/main" id="{6666B985-41EB-3F06-2003-09D90EB2F2E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08405" y="444446"/>
            <a:ext cx="9840595" cy="39115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uk-UA" spc="114" dirty="0"/>
              <a:t>Виявлення адміністративних правопорушень</a:t>
            </a:r>
            <a:endParaRPr spc="90" dirty="0"/>
          </a:p>
        </p:txBody>
      </p:sp>
      <p:pic>
        <p:nvPicPr>
          <p:cNvPr id="3074" name="Picture 2" descr="C:\Users\Мер\Saved Games\Desktop\драге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961317"/>
            <a:ext cx="4239000" cy="56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Мер\Saved Games\Desktop\драгкр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961317"/>
            <a:ext cx="4724400" cy="5636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7116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11877" y="444446"/>
            <a:ext cx="9903460" cy="2108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100" dirty="0">
                <a:solidFill>
                  <a:srgbClr val="172946"/>
                </a:solidFill>
                <a:latin typeface="Tahoma"/>
                <a:cs typeface="Tahoma"/>
              </a:rPr>
              <a:t>Профілактична</a:t>
            </a:r>
            <a:r>
              <a:rPr sz="2400" b="1" spc="60" dirty="0">
                <a:solidFill>
                  <a:srgbClr val="172946"/>
                </a:solidFill>
                <a:latin typeface="Tahoma"/>
                <a:cs typeface="Tahoma"/>
              </a:rPr>
              <a:t> </a:t>
            </a:r>
            <a:r>
              <a:rPr sz="2400" b="1" spc="95" dirty="0">
                <a:solidFill>
                  <a:srgbClr val="172946"/>
                </a:solidFill>
                <a:latin typeface="Tahoma"/>
                <a:cs typeface="Tahoma"/>
              </a:rPr>
              <a:t>робота.</a:t>
            </a:r>
            <a:r>
              <a:rPr sz="2400" b="1" spc="70" dirty="0">
                <a:solidFill>
                  <a:srgbClr val="172946"/>
                </a:solidFill>
                <a:latin typeface="Tahoma"/>
                <a:cs typeface="Tahoma"/>
              </a:rPr>
              <a:t> </a:t>
            </a:r>
            <a:r>
              <a:rPr sz="2400" b="1" spc="60" dirty="0">
                <a:solidFill>
                  <a:srgbClr val="172946"/>
                </a:solidFill>
                <a:latin typeface="Tahoma"/>
                <a:cs typeface="Tahoma"/>
              </a:rPr>
              <a:t>Безпека</a:t>
            </a:r>
            <a:r>
              <a:rPr sz="2400" b="1" spc="-25" dirty="0">
                <a:solidFill>
                  <a:srgbClr val="172946"/>
                </a:solidFill>
                <a:latin typeface="Tahoma"/>
                <a:cs typeface="Tahoma"/>
              </a:rPr>
              <a:t> </a:t>
            </a:r>
            <a:r>
              <a:rPr sz="2400" b="1" spc="45" dirty="0">
                <a:solidFill>
                  <a:srgbClr val="172946"/>
                </a:solidFill>
                <a:latin typeface="Tahoma"/>
                <a:cs typeface="Tahoma"/>
              </a:rPr>
              <a:t>дорожнього</a:t>
            </a:r>
            <a:r>
              <a:rPr sz="2400" b="1" spc="15" dirty="0">
                <a:solidFill>
                  <a:srgbClr val="172946"/>
                </a:solidFill>
                <a:latin typeface="Tahoma"/>
                <a:cs typeface="Tahoma"/>
              </a:rPr>
              <a:t> </a:t>
            </a:r>
            <a:r>
              <a:rPr sz="2400" b="1" spc="-20" dirty="0">
                <a:solidFill>
                  <a:srgbClr val="172946"/>
                </a:solidFill>
                <a:latin typeface="Tahoma"/>
                <a:cs typeface="Tahoma"/>
              </a:rPr>
              <a:t>руху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565"/>
              </a:spcBef>
            </a:pPr>
            <a:endParaRPr sz="2400" dirty="0">
              <a:latin typeface="Tahoma"/>
              <a:cs typeface="Tahoma"/>
            </a:endParaRPr>
          </a:p>
          <a:p>
            <a:pPr marL="1463040" algn="ctr">
              <a:lnSpc>
                <a:spcPct val="100000"/>
              </a:lnSpc>
            </a:pPr>
            <a:r>
              <a:rPr sz="1600" b="1" dirty="0">
                <a:latin typeface="Tahoma"/>
                <a:cs typeface="Tahoma"/>
              </a:rPr>
              <a:t>Загальна</a:t>
            </a:r>
            <a:r>
              <a:rPr sz="1600" b="1" spc="95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сума</a:t>
            </a:r>
            <a:r>
              <a:rPr sz="1600" b="1" spc="114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накладених</a:t>
            </a:r>
            <a:r>
              <a:rPr sz="1600" b="1" spc="114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штрафів</a:t>
            </a:r>
            <a:r>
              <a:rPr sz="1600" b="1" spc="135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за</a:t>
            </a:r>
            <a:r>
              <a:rPr sz="1600" b="1" spc="80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порушення</a:t>
            </a:r>
            <a:r>
              <a:rPr sz="1600" b="1" spc="130" dirty="0">
                <a:latin typeface="Tahoma"/>
                <a:cs typeface="Tahoma"/>
              </a:rPr>
              <a:t> </a:t>
            </a:r>
            <a:r>
              <a:rPr sz="1600" b="1" spc="45" dirty="0">
                <a:latin typeface="Tahoma"/>
                <a:cs typeface="Tahoma"/>
              </a:rPr>
              <a:t>безпеки</a:t>
            </a:r>
            <a:r>
              <a:rPr sz="1600" b="1" spc="100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дорожнього</a:t>
            </a:r>
            <a:r>
              <a:rPr sz="1600" b="1" spc="130" dirty="0">
                <a:latin typeface="Tahoma"/>
                <a:cs typeface="Tahoma"/>
              </a:rPr>
              <a:t> </a:t>
            </a:r>
            <a:r>
              <a:rPr sz="1600" b="1" spc="-20" dirty="0">
                <a:latin typeface="Tahoma"/>
                <a:cs typeface="Tahoma"/>
              </a:rPr>
              <a:t>руху</a:t>
            </a:r>
            <a:endParaRPr sz="1600" dirty="0">
              <a:latin typeface="Tahoma"/>
              <a:cs typeface="Tahoma"/>
            </a:endParaRPr>
          </a:p>
          <a:p>
            <a:pPr marL="1463040" algn="ctr">
              <a:lnSpc>
                <a:spcPct val="100000"/>
              </a:lnSpc>
              <a:spcBef>
                <a:spcPts val="855"/>
              </a:spcBef>
            </a:pPr>
            <a:r>
              <a:rPr sz="4400" b="1" spc="840" dirty="0">
                <a:solidFill>
                  <a:srgbClr val="172946"/>
                </a:solidFill>
                <a:latin typeface="Tahoma"/>
                <a:cs typeface="Tahoma"/>
              </a:rPr>
              <a:t>₴</a:t>
            </a:r>
            <a:r>
              <a:rPr sz="4400" b="1" spc="-85" dirty="0">
                <a:solidFill>
                  <a:srgbClr val="172946"/>
                </a:solidFill>
                <a:latin typeface="Tahoma"/>
                <a:cs typeface="Tahoma"/>
              </a:rPr>
              <a:t> </a:t>
            </a:r>
            <a:r>
              <a:rPr lang="en-US" sz="4400" b="1" spc="-100" dirty="0" smtClean="0">
                <a:solidFill>
                  <a:srgbClr val="172946"/>
                </a:solidFill>
                <a:latin typeface="Tahoma"/>
                <a:cs typeface="Tahoma"/>
              </a:rPr>
              <a:t> </a:t>
            </a:r>
            <a:r>
              <a:rPr lang="uk-UA" sz="4400" b="1" spc="-100" dirty="0" smtClean="0">
                <a:solidFill>
                  <a:srgbClr val="172946"/>
                </a:solidFill>
                <a:latin typeface="Tahoma"/>
                <a:cs typeface="Tahoma"/>
              </a:rPr>
              <a:t>5</a:t>
            </a:r>
            <a:r>
              <a:rPr lang="en-US" sz="4400" b="1" spc="-100" dirty="0" smtClean="0">
                <a:solidFill>
                  <a:srgbClr val="172946"/>
                </a:solidFill>
                <a:latin typeface="Tahoma"/>
                <a:cs typeface="Tahoma"/>
              </a:rPr>
              <a:t>30 </a:t>
            </a:r>
            <a:r>
              <a:rPr lang="en-US" sz="4400" b="1" spc="-100" dirty="0">
                <a:solidFill>
                  <a:srgbClr val="172946"/>
                </a:solidFill>
                <a:latin typeface="Tahoma"/>
                <a:cs typeface="Tahoma"/>
              </a:rPr>
              <a:t>425</a:t>
            </a:r>
            <a:endParaRPr sz="4400" dirty="0">
              <a:latin typeface="Tahoma"/>
              <a:cs typeface="Tahoma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026573" y="4899427"/>
            <a:ext cx="4874895" cy="1959610"/>
            <a:chOff x="7026573" y="4899427"/>
            <a:chExt cx="4874895" cy="1959610"/>
          </a:xfrm>
        </p:grpSpPr>
        <p:sp>
          <p:nvSpPr>
            <p:cNvPr id="4" name="object 4"/>
            <p:cNvSpPr/>
            <p:nvPr/>
          </p:nvSpPr>
          <p:spPr>
            <a:xfrm>
              <a:off x="10167582" y="4899431"/>
              <a:ext cx="361315" cy="1958975"/>
            </a:xfrm>
            <a:custGeom>
              <a:avLst/>
              <a:gdLst/>
              <a:ahLst/>
              <a:cxnLst/>
              <a:rect l="l" t="t" r="r" b="b"/>
              <a:pathLst>
                <a:path w="361315" h="1958975">
                  <a:moveTo>
                    <a:pt x="360705" y="378167"/>
                  </a:moveTo>
                  <a:lnTo>
                    <a:pt x="295516" y="378167"/>
                  </a:lnTo>
                  <a:lnTo>
                    <a:pt x="295516" y="290182"/>
                  </a:lnTo>
                  <a:lnTo>
                    <a:pt x="303987" y="290182"/>
                  </a:lnTo>
                  <a:lnTo>
                    <a:pt x="303987" y="276644"/>
                  </a:lnTo>
                  <a:lnTo>
                    <a:pt x="243865" y="276644"/>
                  </a:lnTo>
                  <a:lnTo>
                    <a:pt x="243865" y="227584"/>
                  </a:lnTo>
                  <a:lnTo>
                    <a:pt x="248945" y="227584"/>
                  </a:lnTo>
                  <a:lnTo>
                    <a:pt x="248945" y="216585"/>
                  </a:lnTo>
                  <a:lnTo>
                    <a:pt x="223545" y="216585"/>
                  </a:lnTo>
                  <a:lnTo>
                    <a:pt x="223545" y="169202"/>
                  </a:lnTo>
                  <a:lnTo>
                    <a:pt x="195580" y="169202"/>
                  </a:lnTo>
                  <a:lnTo>
                    <a:pt x="195580" y="0"/>
                  </a:lnTo>
                  <a:lnTo>
                    <a:pt x="185445" y="0"/>
                  </a:lnTo>
                  <a:lnTo>
                    <a:pt x="185445" y="169202"/>
                  </a:lnTo>
                  <a:lnTo>
                    <a:pt x="174421" y="169202"/>
                  </a:lnTo>
                  <a:lnTo>
                    <a:pt x="174421" y="74447"/>
                  </a:lnTo>
                  <a:lnTo>
                    <a:pt x="165125" y="74447"/>
                  </a:lnTo>
                  <a:lnTo>
                    <a:pt x="165125" y="169202"/>
                  </a:lnTo>
                  <a:lnTo>
                    <a:pt x="136334" y="169202"/>
                  </a:lnTo>
                  <a:lnTo>
                    <a:pt x="136334" y="216585"/>
                  </a:lnTo>
                  <a:lnTo>
                    <a:pt x="106680" y="216585"/>
                  </a:lnTo>
                  <a:lnTo>
                    <a:pt x="106680" y="227584"/>
                  </a:lnTo>
                  <a:lnTo>
                    <a:pt x="116014" y="227584"/>
                  </a:lnTo>
                  <a:lnTo>
                    <a:pt x="116014" y="276644"/>
                  </a:lnTo>
                  <a:lnTo>
                    <a:pt x="56730" y="276644"/>
                  </a:lnTo>
                  <a:lnTo>
                    <a:pt x="56730" y="290182"/>
                  </a:lnTo>
                  <a:lnTo>
                    <a:pt x="65201" y="290182"/>
                  </a:lnTo>
                  <a:lnTo>
                    <a:pt x="65201" y="378167"/>
                  </a:lnTo>
                  <a:lnTo>
                    <a:pt x="0" y="378167"/>
                  </a:lnTo>
                  <a:lnTo>
                    <a:pt x="0" y="392544"/>
                  </a:lnTo>
                  <a:lnTo>
                    <a:pt x="10109" y="392544"/>
                  </a:lnTo>
                  <a:lnTo>
                    <a:pt x="10109" y="1958568"/>
                  </a:lnTo>
                  <a:lnTo>
                    <a:pt x="351383" y="1958568"/>
                  </a:lnTo>
                  <a:lnTo>
                    <a:pt x="351383" y="392544"/>
                  </a:lnTo>
                  <a:lnTo>
                    <a:pt x="360705" y="392544"/>
                  </a:lnTo>
                  <a:lnTo>
                    <a:pt x="360705" y="378167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0206545" y="5206529"/>
              <a:ext cx="283210" cy="1308100"/>
            </a:xfrm>
            <a:custGeom>
              <a:avLst/>
              <a:gdLst/>
              <a:ahLst/>
              <a:cxnLst/>
              <a:rect l="l" t="t" r="r" b="b"/>
              <a:pathLst>
                <a:path w="283209" h="1308100">
                  <a:moveTo>
                    <a:pt x="26238" y="461086"/>
                  </a:moveTo>
                  <a:lnTo>
                    <a:pt x="0" y="461086"/>
                  </a:lnTo>
                  <a:lnTo>
                    <a:pt x="0" y="532142"/>
                  </a:lnTo>
                  <a:lnTo>
                    <a:pt x="26238" y="532142"/>
                  </a:lnTo>
                  <a:lnTo>
                    <a:pt x="26238" y="461086"/>
                  </a:lnTo>
                  <a:close/>
                </a:path>
                <a:path w="283209" h="1308100">
                  <a:moveTo>
                    <a:pt x="58420" y="0"/>
                  </a:moveTo>
                  <a:lnTo>
                    <a:pt x="47421" y="0"/>
                  </a:lnTo>
                  <a:lnTo>
                    <a:pt x="47421" y="60071"/>
                  </a:lnTo>
                  <a:lnTo>
                    <a:pt x="58420" y="60071"/>
                  </a:lnTo>
                  <a:lnTo>
                    <a:pt x="58420" y="0"/>
                  </a:lnTo>
                  <a:close/>
                </a:path>
                <a:path w="283209" h="1308100">
                  <a:moveTo>
                    <a:pt x="77876" y="1015225"/>
                  </a:moveTo>
                  <a:lnTo>
                    <a:pt x="51638" y="1015225"/>
                  </a:lnTo>
                  <a:lnTo>
                    <a:pt x="51638" y="1035837"/>
                  </a:lnTo>
                  <a:lnTo>
                    <a:pt x="77876" y="1035837"/>
                  </a:lnTo>
                  <a:lnTo>
                    <a:pt x="77876" y="1015225"/>
                  </a:lnTo>
                  <a:close/>
                </a:path>
                <a:path w="283209" h="1308100">
                  <a:moveTo>
                    <a:pt x="77876" y="793559"/>
                  </a:moveTo>
                  <a:lnTo>
                    <a:pt x="51638" y="793559"/>
                  </a:lnTo>
                  <a:lnTo>
                    <a:pt x="51638" y="864628"/>
                  </a:lnTo>
                  <a:lnTo>
                    <a:pt x="77876" y="864628"/>
                  </a:lnTo>
                  <a:lnTo>
                    <a:pt x="77876" y="793559"/>
                  </a:lnTo>
                  <a:close/>
                </a:path>
                <a:path w="283209" h="1308100">
                  <a:moveTo>
                    <a:pt x="77876" y="571906"/>
                  </a:moveTo>
                  <a:lnTo>
                    <a:pt x="51638" y="571906"/>
                  </a:lnTo>
                  <a:lnTo>
                    <a:pt x="51638" y="642975"/>
                  </a:lnTo>
                  <a:lnTo>
                    <a:pt x="77876" y="642975"/>
                  </a:lnTo>
                  <a:lnTo>
                    <a:pt x="77876" y="571906"/>
                  </a:lnTo>
                  <a:close/>
                </a:path>
                <a:path w="283209" h="1308100">
                  <a:moveTo>
                    <a:pt x="77876" y="128600"/>
                  </a:moveTo>
                  <a:lnTo>
                    <a:pt x="51638" y="128600"/>
                  </a:lnTo>
                  <a:lnTo>
                    <a:pt x="51638" y="199669"/>
                  </a:lnTo>
                  <a:lnTo>
                    <a:pt x="77876" y="199669"/>
                  </a:lnTo>
                  <a:lnTo>
                    <a:pt x="77876" y="128600"/>
                  </a:lnTo>
                  <a:close/>
                </a:path>
                <a:path w="283209" h="1308100">
                  <a:moveTo>
                    <a:pt x="88036" y="0"/>
                  </a:moveTo>
                  <a:lnTo>
                    <a:pt x="77050" y="0"/>
                  </a:lnTo>
                  <a:lnTo>
                    <a:pt x="77050" y="60071"/>
                  </a:lnTo>
                  <a:lnTo>
                    <a:pt x="88036" y="60071"/>
                  </a:lnTo>
                  <a:lnTo>
                    <a:pt x="88036" y="0"/>
                  </a:lnTo>
                  <a:close/>
                </a:path>
                <a:path w="283209" h="1308100">
                  <a:moveTo>
                    <a:pt x="117690" y="0"/>
                  </a:moveTo>
                  <a:lnTo>
                    <a:pt x="106667" y="0"/>
                  </a:lnTo>
                  <a:lnTo>
                    <a:pt x="106667" y="60071"/>
                  </a:lnTo>
                  <a:lnTo>
                    <a:pt x="117690" y="60071"/>
                  </a:lnTo>
                  <a:lnTo>
                    <a:pt x="117690" y="0"/>
                  </a:lnTo>
                  <a:close/>
                </a:path>
                <a:path w="283209" h="1308100">
                  <a:moveTo>
                    <a:pt x="128689" y="1236878"/>
                  </a:moveTo>
                  <a:lnTo>
                    <a:pt x="102450" y="1236878"/>
                  </a:lnTo>
                  <a:lnTo>
                    <a:pt x="102450" y="1307947"/>
                  </a:lnTo>
                  <a:lnTo>
                    <a:pt x="128689" y="1307947"/>
                  </a:lnTo>
                  <a:lnTo>
                    <a:pt x="128689" y="1236878"/>
                  </a:lnTo>
                  <a:close/>
                </a:path>
                <a:path w="283209" h="1308100">
                  <a:moveTo>
                    <a:pt x="128689" y="793559"/>
                  </a:moveTo>
                  <a:lnTo>
                    <a:pt x="102450" y="793559"/>
                  </a:lnTo>
                  <a:lnTo>
                    <a:pt x="102450" y="864628"/>
                  </a:lnTo>
                  <a:lnTo>
                    <a:pt x="128689" y="864628"/>
                  </a:lnTo>
                  <a:lnTo>
                    <a:pt x="128689" y="793559"/>
                  </a:lnTo>
                  <a:close/>
                </a:path>
                <a:path w="283209" h="1308100">
                  <a:moveTo>
                    <a:pt x="147320" y="0"/>
                  </a:moveTo>
                  <a:lnTo>
                    <a:pt x="136321" y="0"/>
                  </a:lnTo>
                  <a:lnTo>
                    <a:pt x="136321" y="60071"/>
                  </a:lnTo>
                  <a:lnTo>
                    <a:pt x="147320" y="60071"/>
                  </a:lnTo>
                  <a:lnTo>
                    <a:pt x="147320" y="0"/>
                  </a:lnTo>
                  <a:close/>
                </a:path>
                <a:path w="283209" h="1308100">
                  <a:moveTo>
                    <a:pt x="176949" y="0"/>
                  </a:moveTo>
                  <a:lnTo>
                    <a:pt x="165950" y="0"/>
                  </a:lnTo>
                  <a:lnTo>
                    <a:pt x="165950" y="60071"/>
                  </a:lnTo>
                  <a:lnTo>
                    <a:pt x="176949" y="60071"/>
                  </a:lnTo>
                  <a:lnTo>
                    <a:pt x="176949" y="0"/>
                  </a:lnTo>
                  <a:close/>
                </a:path>
                <a:path w="283209" h="1308100">
                  <a:moveTo>
                    <a:pt x="180327" y="1126045"/>
                  </a:moveTo>
                  <a:lnTo>
                    <a:pt x="154089" y="1126045"/>
                  </a:lnTo>
                  <a:lnTo>
                    <a:pt x="154089" y="1197114"/>
                  </a:lnTo>
                  <a:lnTo>
                    <a:pt x="180327" y="1197114"/>
                  </a:lnTo>
                  <a:lnTo>
                    <a:pt x="180327" y="1126045"/>
                  </a:lnTo>
                  <a:close/>
                </a:path>
                <a:path w="283209" h="1308100">
                  <a:moveTo>
                    <a:pt x="180327" y="571906"/>
                  </a:moveTo>
                  <a:lnTo>
                    <a:pt x="154089" y="571906"/>
                  </a:lnTo>
                  <a:lnTo>
                    <a:pt x="154089" y="642975"/>
                  </a:lnTo>
                  <a:lnTo>
                    <a:pt x="180327" y="642975"/>
                  </a:lnTo>
                  <a:lnTo>
                    <a:pt x="180327" y="571906"/>
                  </a:lnTo>
                  <a:close/>
                </a:path>
                <a:path w="283209" h="1308100">
                  <a:moveTo>
                    <a:pt x="180327" y="239420"/>
                  </a:moveTo>
                  <a:lnTo>
                    <a:pt x="154089" y="239420"/>
                  </a:lnTo>
                  <a:lnTo>
                    <a:pt x="154089" y="310489"/>
                  </a:lnTo>
                  <a:lnTo>
                    <a:pt x="180327" y="310489"/>
                  </a:lnTo>
                  <a:lnTo>
                    <a:pt x="180327" y="239420"/>
                  </a:lnTo>
                  <a:close/>
                </a:path>
                <a:path w="283209" h="1308100">
                  <a:moveTo>
                    <a:pt x="206590" y="0"/>
                  </a:moveTo>
                  <a:lnTo>
                    <a:pt x="195580" y="0"/>
                  </a:lnTo>
                  <a:lnTo>
                    <a:pt x="195580" y="60071"/>
                  </a:lnTo>
                  <a:lnTo>
                    <a:pt x="206590" y="60071"/>
                  </a:lnTo>
                  <a:lnTo>
                    <a:pt x="206590" y="0"/>
                  </a:lnTo>
                  <a:close/>
                </a:path>
                <a:path w="283209" h="1308100">
                  <a:moveTo>
                    <a:pt x="231140" y="904392"/>
                  </a:moveTo>
                  <a:lnTo>
                    <a:pt x="204901" y="904392"/>
                  </a:lnTo>
                  <a:lnTo>
                    <a:pt x="204901" y="975461"/>
                  </a:lnTo>
                  <a:lnTo>
                    <a:pt x="231140" y="975461"/>
                  </a:lnTo>
                  <a:lnTo>
                    <a:pt x="231140" y="904392"/>
                  </a:lnTo>
                  <a:close/>
                </a:path>
                <a:path w="283209" h="1308100">
                  <a:moveTo>
                    <a:pt x="231140" y="350253"/>
                  </a:moveTo>
                  <a:lnTo>
                    <a:pt x="204901" y="350253"/>
                  </a:lnTo>
                  <a:lnTo>
                    <a:pt x="204901" y="421322"/>
                  </a:lnTo>
                  <a:lnTo>
                    <a:pt x="231140" y="421322"/>
                  </a:lnTo>
                  <a:lnTo>
                    <a:pt x="231140" y="350253"/>
                  </a:lnTo>
                  <a:close/>
                </a:path>
                <a:path w="283209" h="1308100">
                  <a:moveTo>
                    <a:pt x="236220" y="0"/>
                  </a:moveTo>
                  <a:lnTo>
                    <a:pt x="225221" y="0"/>
                  </a:lnTo>
                  <a:lnTo>
                    <a:pt x="225221" y="60071"/>
                  </a:lnTo>
                  <a:lnTo>
                    <a:pt x="236220" y="60071"/>
                  </a:lnTo>
                  <a:lnTo>
                    <a:pt x="236220" y="0"/>
                  </a:lnTo>
                  <a:close/>
                </a:path>
                <a:path w="283209" h="1308100">
                  <a:moveTo>
                    <a:pt x="282790" y="1126045"/>
                  </a:moveTo>
                  <a:lnTo>
                    <a:pt x="256552" y="1126045"/>
                  </a:lnTo>
                  <a:lnTo>
                    <a:pt x="256552" y="1197114"/>
                  </a:lnTo>
                  <a:lnTo>
                    <a:pt x="282790" y="1197114"/>
                  </a:lnTo>
                  <a:lnTo>
                    <a:pt x="282790" y="1126045"/>
                  </a:lnTo>
                  <a:close/>
                </a:path>
                <a:path w="283209" h="1308100">
                  <a:moveTo>
                    <a:pt x="282790" y="682739"/>
                  </a:moveTo>
                  <a:lnTo>
                    <a:pt x="256552" y="682739"/>
                  </a:lnTo>
                  <a:lnTo>
                    <a:pt x="256552" y="753808"/>
                  </a:lnTo>
                  <a:lnTo>
                    <a:pt x="282790" y="753808"/>
                  </a:lnTo>
                  <a:lnTo>
                    <a:pt x="282790" y="682739"/>
                  </a:lnTo>
                  <a:close/>
                </a:path>
                <a:path w="283209" h="1308100">
                  <a:moveTo>
                    <a:pt x="282790" y="350253"/>
                  </a:moveTo>
                  <a:lnTo>
                    <a:pt x="256552" y="350253"/>
                  </a:lnTo>
                  <a:lnTo>
                    <a:pt x="256552" y="421322"/>
                  </a:lnTo>
                  <a:lnTo>
                    <a:pt x="282790" y="421322"/>
                  </a:lnTo>
                  <a:lnTo>
                    <a:pt x="282790" y="350253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331380" y="5836272"/>
              <a:ext cx="361315" cy="1022350"/>
            </a:xfrm>
            <a:custGeom>
              <a:avLst/>
              <a:gdLst/>
              <a:ahLst/>
              <a:cxnLst/>
              <a:rect l="l" t="t" r="r" b="b"/>
              <a:pathLst>
                <a:path w="361315" h="1022350">
                  <a:moveTo>
                    <a:pt x="360705" y="0"/>
                  </a:moveTo>
                  <a:lnTo>
                    <a:pt x="0" y="0"/>
                  </a:lnTo>
                  <a:lnTo>
                    <a:pt x="0" y="14376"/>
                  </a:lnTo>
                  <a:lnTo>
                    <a:pt x="9321" y="14376"/>
                  </a:lnTo>
                  <a:lnTo>
                    <a:pt x="9321" y="1021727"/>
                  </a:lnTo>
                  <a:lnTo>
                    <a:pt x="351396" y="1021727"/>
                  </a:lnTo>
                  <a:lnTo>
                    <a:pt x="351396" y="14376"/>
                  </a:lnTo>
                  <a:lnTo>
                    <a:pt x="360705" y="14376"/>
                  </a:lnTo>
                  <a:lnTo>
                    <a:pt x="360705" y="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370331" y="5893790"/>
              <a:ext cx="283210" cy="625475"/>
            </a:xfrm>
            <a:custGeom>
              <a:avLst/>
              <a:gdLst/>
              <a:ahLst/>
              <a:cxnLst/>
              <a:rect l="l" t="t" r="r" b="b"/>
              <a:pathLst>
                <a:path w="283209" h="625475">
                  <a:moveTo>
                    <a:pt x="26238" y="332486"/>
                  </a:moveTo>
                  <a:lnTo>
                    <a:pt x="0" y="332486"/>
                  </a:lnTo>
                  <a:lnTo>
                    <a:pt x="0" y="403555"/>
                  </a:lnTo>
                  <a:lnTo>
                    <a:pt x="26238" y="403555"/>
                  </a:lnTo>
                  <a:lnTo>
                    <a:pt x="26238" y="332486"/>
                  </a:lnTo>
                  <a:close/>
                </a:path>
                <a:path w="283209" h="625475">
                  <a:moveTo>
                    <a:pt x="77914" y="443318"/>
                  </a:moveTo>
                  <a:lnTo>
                    <a:pt x="51650" y="443318"/>
                  </a:lnTo>
                  <a:lnTo>
                    <a:pt x="51650" y="514388"/>
                  </a:lnTo>
                  <a:lnTo>
                    <a:pt x="77914" y="514388"/>
                  </a:lnTo>
                  <a:lnTo>
                    <a:pt x="77914" y="443318"/>
                  </a:lnTo>
                  <a:close/>
                </a:path>
                <a:path w="283209" h="625475">
                  <a:moveTo>
                    <a:pt x="77914" y="0"/>
                  </a:moveTo>
                  <a:lnTo>
                    <a:pt x="51650" y="0"/>
                  </a:lnTo>
                  <a:lnTo>
                    <a:pt x="51650" y="71069"/>
                  </a:lnTo>
                  <a:lnTo>
                    <a:pt x="77914" y="71069"/>
                  </a:lnTo>
                  <a:lnTo>
                    <a:pt x="77914" y="0"/>
                  </a:lnTo>
                  <a:close/>
                </a:path>
                <a:path w="283209" h="625475">
                  <a:moveTo>
                    <a:pt x="180365" y="443318"/>
                  </a:moveTo>
                  <a:lnTo>
                    <a:pt x="154101" y="443318"/>
                  </a:lnTo>
                  <a:lnTo>
                    <a:pt x="154101" y="514388"/>
                  </a:lnTo>
                  <a:lnTo>
                    <a:pt x="180365" y="514388"/>
                  </a:lnTo>
                  <a:lnTo>
                    <a:pt x="180365" y="443318"/>
                  </a:lnTo>
                  <a:close/>
                </a:path>
                <a:path w="283209" h="625475">
                  <a:moveTo>
                    <a:pt x="180365" y="110832"/>
                  </a:moveTo>
                  <a:lnTo>
                    <a:pt x="154101" y="110832"/>
                  </a:lnTo>
                  <a:lnTo>
                    <a:pt x="154101" y="181902"/>
                  </a:lnTo>
                  <a:lnTo>
                    <a:pt x="180365" y="181902"/>
                  </a:lnTo>
                  <a:lnTo>
                    <a:pt x="180365" y="110832"/>
                  </a:lnTo>
                  <a:close/>
                </a:path>
                <a:path w="283209" h="625475">
                  <a:moveTo>
                    <a:pt x="231152" y="221665"/>
                  </a:moveTo>
                  <a:lnTo>
                    <a:pt x="204914" y="221665"/>
                  </a:lnTo>
                  <a:lnTo>
                    <a:pt x="204914" y="292722"/>
                  </a:lnTo>
                  <a:lnTo>
                    <a:pt x="231152" y="292722"/>
                  </a:lnTo>
                  <a:lnTo>
                    <a:pt x="231152" y="221665"/>
                  </a:lnTo>
                  <a:close/>
                </a:path>
                <a:path w="283209" h="625475">
                  <a:moveTo>
                    <a:pt x="282816" y="554151"/>
                  </a:moveTo>
                  <a:lnTo>
                    <a:pt x="256552" y="554151"/>
                  </a:lnTo>
                  <a:lnTo>
                    <a:pt x="256552" y="625208"/>
                  </a:lnTo>
                  <a:lnTo>
                    <a:pt x="282816" y="625208"/>
                  </a:lnTo>
                  <a:lnTo>
                    <a:pt x="282816" y="554151"/>
                  </a:lnTo>
                  <a:close/>
                </a:path>
                <a:path w="283209" h="625475">
                  <a:moveTo>
                    <a:pt x="282816" y="221665"/>
                  </a:moveTo>
                  <a:lnTo>
                    <a:pt x="256552" y="221665"/>
                  </a:lnTo>
                  <a:lnTo>
                    <a:pt x="256552" y="292722"/>
                  </a:lnTo>
                  <a:lnTo>
                    <a:pt x="282816" y="292722"/>
                  </a:lnTo>
                  <a:lnTo>
                    <a:pt x="282816" y="221665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262772" y="5227446"/>
              <a:ext cx="3188335" cy="1630680"/>
            </a:xfrm>
            <a:custGeom>
              <a:avLst/>
              <a:gdLst/>
              <a:ahLst/>
              <a:cxnLst/>
              <a:rect l="l" t="t" r="r" b="b"/>
              <a:pathLst>
                <a:path w="3188334" h="1630679">
                  <a:moveTo>
                    <a:pt x="597801" y="934326"/>
                  </a:moveTo>
                  <a:lnTo>
                    <a:pt x="561390" y="934326"/>
                  </a:lnTo>
                  <a:lnTo>
                    <a:pt x="561390" y="371957"/>
                  </a:lnTo>
                  <a:lnTo>
                    <a:pt x="467410" y="371957"/>
                  </a:lnTo>
                  <a:lnTo>
                    <a:pt x="467410" y="220891"/>
                  </a:lnTo>
                  <a:lnTo>
                    <a:pt x="433539" y="220891"/>
                  </a:lnTo>
                  <a:lnTo>
                    <a:pt x="433539" y="0"/>
                  </a:lnTo>
                  <a:lnTo>
                    <a:pt x="60972" y="0"/>
                  </a:lnTo>
                  <a:lnTo>
                    <a:pt x="60972" y="220891"/>
                  </a:lnTo>
                  <a:lnTo>
                    <a:pt x="60972" y="371957"/>
                  </a:lnTo>
                  <a:lnTo>
                    <a:pt x="0" y="371957"/>
                  </a:lnTo>
                  <a:lnTo>
                    <a:pt x="0" y="934326"/>
                  </a:lnTo>
                  <a:lnTo>
                    <a:pt x="231178" y="934326"/>
                  </a:lnTo>
                  <a:lnTo>
                    <a:pt x="231178" y="1629994"/>
                  </a:lnTo>
                  <a:lnTo>
                    <a:pt x="597801" y="1629994"/>
                  </a:lnTo>
                  <a:lnTo>
                    <a:pt x="597801" y="934326"/>
                  </a:lnTo>
                  <a:close/>
                </a:path>
                <a:path w="3188334" h="1630679">
                  <a:moveTo>
                    <a:pt x="3187916" y="352501"/>
                  </a:moveTo>
                  <a:lnTo>
                    <a:pt x="2510548" y="212064"/>
                  </a:lnTo>
                  <a:lnTo>
                    <a:pt x="2573972" y="1630553"/>
                  </a:lnTo>
                  <a:lnTo>
                    <a:pt x="3187916" y="1630553"/>
                  </a:lnTo>
                  <a:lnTo>
                    <a:pt x="3187916" y="352501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026567" y="5418975"/>
              <a:ext cx="4874895" cy="1440180"/>
            </a:xfrm>
            <a:custGeom>
              <a:avLst/>
              <a:gdLst/>
              <a:ahLst/>
              <a:cxnLst/>
              <a:rect l="l" t="t" r="r" b="b"/>
              <a:pathLst>
                <a:path w="4874895" h="1440179">
                  <a:moveTo>
                    <a:pt x="165950" y="765009"/>
                  </a:moveTo>
                  <a:lnTo>
                    <a:pt x="114312" y="765009"/>
                  </a:lnTo>
                  <a:lnTo>
                    <a:pt x="114312" y="713409"/>
                  </a:lnTo>
                  <a:lnTo>
                    <a:pt x="72834" y="713409"/>
                  </a:lnTo>
                  <a:lnTo>
                    <a:pt x="72834" y="577202"/>
                  </a:lnTo>
                  <a:lnTo>
                    <a:pt x="64363" y="577202"/>
                  </a:lnTo>
                  <a:lnTo>
                    <a:pt x="64363" y="713409"/>
                  </a:lnTo>
                  <a:lnTo>
                    <a:pt x="44869" y="713409"/>
                  </a:lnTo>
                  <a:lnTo>
                    <a:pt x="44869" y="542518"/>
                  </a:lnTo>
                  <a:lnTo>
                    <a:pt x="36398" y="542518"/>
                  </a:lnTo>
                  <a:lnTo>
                    <a:pt x="36398" y="713409"/>
                  </a:lnTo>
                  <a:lnTo>
                    <a:pt x="12687" y="713409"/>
                  </a:lnTo>
                  <a:lnTo>
                    <a:pt x="12687" y="765009"/>
                  </a:lnTo>
                  <a:lnTo>
                    <a:pt x="0" y="765009"/>
                  </a:lnTo>
                  <a:lnTo>
                    <a:pt x="0" y="1439024"/>
                  </a:lnTo>
                  <a:lnTo>
                    <a:pt x="165950" y="1439024"/>
                  </a:lnTo>
                  <a:lnTo>
                    <a:pt x="165950" y="765009"/>
                  </a:lnTo>
                  <a:close/>
                </a:path>
                <a:path w="4874895" h="1440179">
                  <a:moveTo>
                    <a:pt x="1508861" y="711720"/>
                  </a:moveTo>
                  <a:lnTo>
                    <a:pt x="1467383" y="711720"/>
                  </a:lnTo>
                  <a:lnTo>
                    <a:pt x="1467383" y="687184"/>
                  </a:lnTo>
                  <a:lnTo>
                    <a:pt x="1414881" y="687184"/>
                  </a:lnTo>
                  <a:lnTo>
                    <a:pt x="1414881" y="646582"/>
                  </a:lnTo>
                  <a:lnTo>
                    <a:pt x="979652" y="646582"/>
                  </a:lnTo>
                  <a:lnTo>
                    <a:pt x="979652" y="687184"/>
                  </a:lnTo>
                  <a:lnTo>
                    <a:pt x="926312" y="687184"/>
                  </a:lnTo>
                  <a:lnTo>
                    <a:pt x="926312" y="711720"/>
                  </a:lnTo>
                  <a:lnTo>
                    <a:pt x="883970" y="711720"/>
                  </a:lnTo>
                  <a:lnTo>
                    <a:pt x="883970" y="725258"/>
                  </a:lnTo>
                  <a:lnTo>
                    <a:pt x="926312" y="725258"/>
                  </a:lnTo>
                  <a:lnTo>
                    <a:pt x="926312" y="1269238"/>
                  </a:lnTo>
                  <a:lnTo>
                    <a:pt x="854354" y="1269238"/>
                  </a:lnTo>
                  <a:lnTo>
                    <a:pt x="854354" y="1167714"/>
                  </a:lnTo>
                  <a:lnTo>
                    <a:pt x="472465" y="1167714"/>
                  </a:lnTo>
                  <a:lnTo>
                    <a:pt x="472465" y="1292072"/>
                  </a:lnTo>
                  <a:lnTo>
                    <a:pt x="472465" y="1439024"/>
                  </a:lnTo>
                  <a:lnTo>
                    <a:pt x="608787" y="1439024"/>
                  </a:lnTo>
                  <a:lnTo>
                    <a:pt x="1467383" y="1439024"/>
                  </a:lnTo>
                  <a:lnTo>
                    <a:pt x="1467383" y="725258"/>
                  </a:lnTo>
                  <a:lnTo>
                    <a:pt x="1508861" y="725258"/>
                  </a:lnTo>
                  <a:lnTo>
                    <a:pt x="1508861" y="711720"/>
                  </a:lnTo>
                  <a:close/>
                </a:path>
                <a:path w="4874895" h="1440179">
                  <a:moveTo>
                    <a:pt x="2882239" y="958748"/>
                  </a:moveTo>
                  <a:lnTo>
                    <a:pt x="2617216" y="958748"/>
                  </a:lnTo>
                  <a:lnTo>
                    <a:pt x="2617216" y="967638"/>
                  </a:lnTo>
                  <a:lnTo>
                    <a:pt x="2639237" y="967638"/>
                  </a:lnTo>
                  <a:lnTo>
                    <a:pt x="2639237" y="1177023"/>
                  </a:lnTo>
                  <a:lnTo>
                    <a:pt x="2590977" y="1177023"/>
                  </a:lnTo>
                  <a:lnTo>
                    <a:pt x="2544407" y="1415376"/>
                  </a:lnTo>
                  <a:lnTo>
                    <a:pt x="2544407" y="1147597"/>
                  </a:lnTo>
                  <a:lnTo>
                    <a:pt x="2544407" y="634733"/>
                  </a:lnTo>
                  <a:lnTo>
                    <a:pt x="2524087" y="634733"/>
                  </a:lnTo>
                  <a:lnTo>
                    <a:pt x="2524087" y="351637"/>
                  </a:lnTo>
                  <a:lnTo>
                    <a:pt x="2421636" y="351637"/>
                  </a:lnTo>
                  <a:lnTo>
                    <a:pt x="2421636" y="245008"/>
                  </a:lnTo>
                  <a:lnTo>
                    <a:pt x="2367432" y="245008"/>
                  </a:lnTo>
                  <a:lnTo>
                    <a:pt x="2367432" y="153606"/>
                  </a:lnTo>
                  <a:lnTo>
                    <a:pt x="2347976" y="153606"/>
                  </a:lnTo>
                  <a:lnTo>
                    <a:pt x="2347976" y="0"/>
                  </a:lnTo>
                  <a:lnTo>
                    <a:pt x="2342896" y="0"/>
                  </a:lnTo>
                  <a:lnTo>
                    <a:pt x="2342896" y="153606"/>
                  </a:lnTo>
                  <a:lnTo>
                    <a:pt x="2324265" y="153606"/>
                  </a:lnTo>
                  <a:lnTo>
                    <a:pt x="2324265" y="245008"/>
                  </a:lnTo>
                  <a:lnTo>
                    <a:pt x="2269223" y="245008"/>
                  </a:lnTo>
                  <a:lnTo>
                    <a:pt x="2269223" y="351637"/>
                  </a:lnTo>
                  <a:lnTo>
                    <a:pt x="2167610" y="351637"/>
                  </a:lnTo>
                  <a:lnTo>
                    <a:pt x="2167610" y="634733"/>
                  </a:lnTo>
                  <a:lnTo>
                    <a:pt x="2146452" y="634733"/>
                  </a:lnTo>
                  <a:lnTo>
                    <a:pt x="2146452" y="1147597"/>
                  </a:lnTo>
                  <a:lnTo>
                    <a:pt x="1988959" y="1147597"/>
                  </a:lnTo>
                  <a:lnTo>
                    <a:pt x="1988959" y="1439557"/>
                  </a:lnTo>
                  <a:lnTo>
                    <a:pt x="2544407" y="1439557"/>
                  </a:lnTo>
                  <a:lnTo>
                    <a:pt x="2544407" y="1439024"/>
                  </a:lnTo>
                  <a:lnTo>
                    <a:pt x="2784868" y="1439024"/>
                  </a:lnTo>
                  <a:lnTo>
                    <a:pt x="2784868" y="1438605"/>
                  </a:lnTo>
                  <a:lnTo>
                    <a:pt x="2882239" y="1438605"/>
                  </a:lnTo>
                  <a:lnTo>
                    <a:pt x="2882239" y="967638"/>
                  </a:lnTo>
                  <a:lnTo>
                    <a:pt x="2882239" y="958748"/>
                  </a:lnTo>
                  <a:close/>
                </a:path>
                <a:path w="4874895" h="1440179">
                  <a:moveTo>
                    <a:pt x="4378236" y="1175334"/>
                  </a:moveTo>
                  <a:lnTo>
                    <a:pt x="4306417" y="1175334"/>
                  </a:lnTo>
                  <a:lnTo>
                    <a:pt x="4306417" y="1439024"/>
                  </a:lnTo>
                  <a:lnTo>
                    <a:pt x="4378236" y="1439024"/>
                  </a:lnTo>
                  <a:lnTo>
                    <a:pt x="4378236" y="1175334"/>
                  </a:lnTo>
                  <a:close/>
                </a:path>
                <a:path w="4874895" h="1440179">
                  <a:moveTo>
                    <a:pt x="4874590" y="519684"/>
                  </a:moveTo>
                  <a:lnTo>
                    <a:pt x="4839017" y="519684"/>
                  </a:lnTo>
                  <a:lnTo>
                    <a:pt x="4839017" y="317487"/>
                  </a:lnTo>
                  <a:lnTo>
                    <a:pt x="4827168" y="317487"/>
                  </a:lnTo>
                  <a:lnTo>
                    <a:pt x="4827168" y="519684"/>
                  </a:lnTo>
                  <a:lnTo>
                    <a:pt x="4800066" y="519684"/>
                  </a:lnTo>
                  <a:lnTo>
                    <a:pt x="4800066" y="239649"/>
                  </a:lnTo>
                  <a:lnTo>
                    <a:pt x="4788217" y="239649"/>
                  </a:lnTo>
                  <a:lnTo>
                    <a:pt x="4788217" y="519684"/>
                  </a:lnTo>
                  <a:lnTo>
                    <a:pt x="4764532" y="519684"/>
                  </a:lnTo>
                  <a:lnTo>
                    <a:pt x="4764532" y="368249"/>
                  </a:lnTo>
                  <a:lnTo>
                    <a:pt x="4752670" y="368249"/>
                  </a:lnTo>
                  <a:lnTo>
                    <a:pt x="4752670" y="519684"/>
                  </a:lnTo>
                  <a:lnTo>
                    <a:pt x="4541812" y="519684"/>
                  </a:lnTo>
                  <a:lnTo>
                    <a:pt x="4541812" y="1439024"/>
                  </a:lnTo>
                  <a:lnTo>
                    <a:pt x="4874590" y="1439024"/>
                  </a:lnTo>
                  <a:lnTo>
                    <a:pt x="4874590" y="519684"/>
                  </a:lnTo>
                  <a:close/>
                </a:path>
              </a:pathLst>
            </a:custGeom>
            <a:solidFill>
              <a:srgbClr val="5573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9863074" y="6214452"/>
              <a:ext cx="488950" cy="643890"/>
            </a:xfrm>
            <a:custGeom>
              <a:avLst/>
              <a:gdLst/>
              <a:ahLst/>
              <a:cxnLst/>
              <a:rect l="l" t="t" r="r" b="b"/>
              <a:pathLst>
                <a:path w="488950" h="643890">
                  <a:moveTo>
                    <a:pt x="488569" y="0"/>
                  </a:moveTo>
                  <a:lnTo>
                    <a:pt x="0" y="0"/>
                  </a:lnTo>
                  <a:lnTo>
                    <a:pt x="0" y="35534"/>
                  </a:lnTo>
                  <a:lnTo>
                    <a:pt x="15252" y="35534"/>
                  </a:lnTo>
                  <a:lnTo>
                    <a:pt x="15252" y="48221"/>
                  </a:lnTo>
                  <a:lnTo>
                    <a:pt x="45732" y="48221"/>
                  </a:lnTo>
                  <a:lnTo>
                    <a:pt x="45732" y="215734"/>
                  </a:lnTo>
                  <a:lnTo>
                    <a:pt x="27965" y="215734"/>
                  </a:lnTo>
                  <a:lnTo>
                    <a:pt x="27965" y="228422"/>
                  </a:lnTo>
                  <a:lnTo>
                    <a:pt x="45732" y="228422"/>
                  </a:lnTo>
                  <a:lnTo>
                    <a:pt x="45732" y="390855"/>
                  </a:lnTo>
                  <a:lnTo>
                    <a:pt x="27965" y="390855"/>
                  </a:lnTo>
                  <a:lnTo>
                    <a:pt x="27965" y="403542"/>
                  </a:lnTo>
                  <a:lnTo>
                    <a:pt x="45732" y="403542"/>
                  </a:lnTo>
                  <a:lnTo>
                    <a:pt x="45732" y="565137"/>
                  </a:lnTo>
                  <a:lnTo>
                    <a:pt x="27965" y="565137"/>
                  </a:lnTo>
                  <a:lnTo>
                    <a:pt x="27965" y="577824"/>
                  </a:lnTo>
                  <a:lnTo>
                    <a:pt x="45732" y="577824"/>
                  </a:lnTo>
                  <a:lnTo>
                    <a:pt x="45732" y="643547"/>
                  </a:lnTo>
                  <a:lnTo>
                    <a:pt x="444550" y="643547"/>
                  </a:lnTo>
                  <a:lnTo>
                    <a:pt x="444550" y="577824"/>
                  </a:lnTo>
                  <a:lnTo>
                    <a:pt x="461467" y="577824"/>
                  </a:lnTo>
                  <a:lnTo>
                    <a:pt x="461467" y="565137"/>
                  </a:lnTo>
                  <a:lnTo>
                    <a:pt x="444550" y="565137"/>
                  </a:lnTo>
                  <a:lnTo>
                    <a:pt x="444550" y="403542"/>
                  </a:lnTo>
                  <a:lnTo>
                    <a:pt x="461467" y="403542"/>
                  </a:lnTo>
                  <a:lnTo>
                    <a:pt x="461467" y="390855"/>
                  </a:lnTo>
                  <a:lnTo>
                    <a:pt x="444550" y="390855"/>
                  </a:lnTo>
                  <a:lnTo>
                    <a:pt x="444550" y="228422"/>
                  </a:lnTo>
                  <a:lnTo>
                    <a:pt x="461467" y="228422"/>
                  </a:lnTo>
                  <a:lnTo>
                    <a:pt x="461467" y="215734"/>
                  </a:lnTo>
                  <a:lnTo>
                    <a:pt x="444550" y="215734"/>
                  </a:lnTo>
                  <a:lnTo>
                    <a:pt x="444550" y="48221"/>
                  </a:lnTo>
                  <a:lnTo>
                    <a:pt x="474179" y="48221"/>
                  </a:lnTo>
                  <a:lnTo>
                    <a:pt x="474179" y="35534"/>
                  </a:lnTo>
                  <a:lnTo>
                    <a:pt x="488569" y="35534"/>
                  </a:lnTo>
                  <a:lnTo>
                    <a:pt x="488569" y="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9944380" y="6304978"/>
              <a:ext cx="319405" cy="445134"/>
            </a:xfrm>
            <a:custGeom>
              <a:avLst/>
              <a:gdLst/>
              <a:ahLst/>
              <a:cxnLst/>
              <a:rect l="l" t="t" r="r" b="b"/>
              <a:pathLst>
                <a:path w="319404" h="445134">
                  <a:moveTo>
                    <a:pt x="41478" y="0"/>
                  </a:moveTo>
                  <a:lnTo>
                    <a:pt x="0" y="0"/>
                  </a:lnTo>
                  <a:lnTo>
                    <a:pt x="0" y="102362"/>
                  </a:lnTo>
                  <a:lnTo>
                    <a:pt x="41478" y="102362"/>
                  </a:lnTo>
                  <a:lnTo>
                    <a:pt x="41478" y="0"/>
                  </a:lnTo>
                  <a:close/>
                </a:path>
                <a:path w="319404" h="445134">
                  <a:moveTo>
                    <a:pt x="133769" y="167513"/>
                  </a:moveTo>
                  <a:lnTo>
                    <a:pt x="92290" y="167513"/>
                  </a:lnTo>
                  <a:lnTo>
                    <a:pt x="92290" y="269875"/>
                  </a:lnTo>
                  <a:lnTo>
                    <a:pt x="133769" y="269875"/>
                  </a:lnTo>
                  <a:lnTo>
                    <a:pt x="133769" y="167513"/>
                  </a:lnTo>
                  <a:close/>
                </a:path>
                <a:path w="319404" h="445134">
                  <a:moveTo>
                    <a:pt x="319214" y="342633"/>
                  </a:moveTo>
                  <a:lnTo>
                    <a:pt x="277736" y="342633"/>
                  </a:lnTo>
                  <a:lnTo>
                    <a:pt x="277736" y="444995"/>
                  </a:lnTo>
                  <a:lnTo>
                    <a:pt x="319214" y="444995"/>
                  </a:lnTo>
                  <a:lnTo>
                    <a:pt x="319214" y="342633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9944380" y="6822730"/>
              <a:ext cx="41910" cy="35560"/>
            </a:xfrm>
            <a:custGeom>
              <a:avLst/>
              <a:gdLst/>
              <a:ahLst/>
              <a:cxnLst/>
              <a:rect l="l" t="t" r="r" b="b"/>
              <a:pathLst>
                <a:path w="41909" h="35559">
                  <a:moveTo>
                    <a:pt x="41482" y="35269"/>
                  </a:moveTo>
                  <a:lnTo>
                    <a:pt x="0" y="35269"/>
                  </a:lnTo>
                  <a:lnTo>
                    <a:pt x="0" y="0"/>
                  </a:lnTo>
                  <a:lnTo>
                    <a:pt x="41482" y="0"/>
                  </a:lnTo>
                  <a:lnTo>
                    <a:pt x="41482" y="35269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0036670" y="6822731"/>
              <a:ext cx="135255" cy="35560"/>
            </a:xfrm>
            <a:custGeom>
              <a:avLst/>
              <a:gdLst/>
              <a:ahLst/>
              <a:cxnLst/>
              <a:rect l="l" t="t" r="r" b="b"/>
              <a:pathLst>
                <a:path w="135254" h="35559">
                  <a:moveTo>
                    <a:pt x="41478" y="0"/>
                  </a:moveTo>
                  <a:lnTo>
                    <a:pt x="0" y="0"/>
                  </a:lnTo>
                  <a:lnTo>
                    <a:pt x="0" y="35267"/>
                  </a:lnTo>
                  <a:lnTo>
                    <a:pt x="41478" y="35267"/>
                  </a:lnTo>
                  <a:lnTo>
                    <a:pt x="41478" y="0"/>
                  </a:lnTo>
                  <a:close/>
                </a:path>
                <a:path w="135254" h="35559">
                  <a:moveTo>
                    <a:pt x="134632" y="0"/>
                  </a:moveTo>
                  <a:lnTo>
                    <a:pt x="93129" y="0"/>
                  </a:lnTo>
                  <a:lnTo>
                    <a:pt x="93129" y="35267"/>
                  </a:lnTo>
                  <a:lnTo>
                    <a:pt x="134632" y="35267"/>
                  </a:lnTo>
                  <a:lnTo>
                    <a:pt x="134632" y="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8781821" y="6151854"/>
              <a:ext cx="1482090" cy="706755"/>
            </a:xfrm>
            <a:custGeom>
              <a:avLst/>
              <a:gdLst/>
              <a:ahLst/>
              <a:cxnLst/>
              <a:rect l="l" t="t" r="r" b="b"/>
              <a:pathLst>
                <a:path w="1482090" h="706754">
                  <a:moveTo>
                    <a:pt x="578307" y="0"/>
                  </a:moveTo>
                  <a:lnTo>
                    <a:pt x="531749" y="0"/>
                  </a:lnTo>
                  <a:lnTo>
                    <a:pt x="531749" y="30137"/>
                  </a:lnTo>
                  <a:lnTo>
                    <a:pt x="445363" y="51308"/>
                  </a:lnTo>
                  <a:lnTo>
                    <a:pt x="445363" y="32156"/>
                  </a:lnTo>
                  <a:lnTo>
                    <a:pt x="398805" y="32156"/>
                  </a:lnTo>
                  <a:lnTo>
                    <a:pt x="398805" y="62712"/>
                  </a:lnTo>
                  <a:lnTo>
                    <a:pt x="312458" y="83870"/>
                  </a:lnTo>
                  <a:lnTo>
                    <a:pt x="312458" y="61760"/>
                  </a:lnTo>
                  <a:lnTo>
                    <a:pt x="265887" y="61760"/>
                  </a:lnTo>
                  <a:lnTo>
                    <a:pt x="265887" y="95288"/>
                  </a:lnTo>
                  <a:lnTo>
                    <a:pt x="179514" y="116446"/>
                  </a:lnTo>
                  <a:lnTo>
                    <a:pt x="179514" y="98132"/>
                  </a:lnTo>
                  <a:lnTo>
                    <a:pt x="132943" y="98132"/>
                  </a:lnTo>
                  <a:lnTo>
                    <a:pt x="132943" y="127863"/>
                  </a:lnTo>
                  <a:lnTo>
                    <a:pt x="46570" y="149021"/>
                  </a:lnTo>
                  <a:lnTo>
                    <a:pt x="46570" y="132829"/>
                  </a:lnTo>
                  <a:lnTo>
                    <a:pt x="0" y="132829"/>
                  </a:lnTo>
                  <a:lnTo>
                    <a:pt x="0" y="706145"/>
                  </a:lnTo>
                  <a:lnTo>
                    <a:pt x="22860" y="706145"/>
                  </a:lnTo>
                  <a:lnTo>
                    <a:pt x="46570" y="706145"/>
                  </a:lnTo>
                  <a:lnTo>
                    <a:pt x="578307" y="706145"/>
                  </a:lnTo>
                  <a:lnTo>
                    <a:pt x="578307" y="0"/>
                  </a:lnTo>
                  <a:close/>
                </a:path>
                <a:path w="1482090" h="706754">
                  <a:moveTo>
                    <a:pt x="1296327" y="11849"/>
                  </a:moveTo>
                  <a:lnTo>
                    <a:pt x="1142225" y="11849"/>
                  </a:lnTo>
                  <a:lnTo>
                    <a:pt x="1142225" y="22847"/>
                  </a:lnTo>
                  <a:lnTo>
                    <a:pt x="1151559" y="22847"/>
                  </a:lnTo>
                  <a:lnTo>
                    <a:pt x="1151559" y="80378"/>
                  </a:lnTo>
                  <a:lnTo>
                    <a:pt x="1287030" y="80378"/>
                  </a:lnTo>
                  <a:lnTo>
                    <a:pt x="1287030" y="22847"/>
                  </a:lnTo>
                  <a:lnTo>
                    <a:pt x="1296327" y="22847"/>
                  </a:lnTo>
                  <a:lnTo>
                    <a:pt x="1296327" y="11849"/>
                  </a:lnTo>
                  <a:close/>
                </a:path>
                <a:path w="1482090" h="706754">
                  <a:moveTo>
                    <a:pt x="1481772" y="670877"/>
                  </a:moveTo>
                  <a:lnTo>
                    <a:pt x="1440294" y="670877"/>
                  </a:lnTo>
                  <a:lnTo>
                    <a:pt x="1440294" y="706145"/>
                  </a:lnTo>
                  <a:lnTo>
                    <a:pt x="1481772" y="706145"/>
                  </a:lnTo>
                  <a:lnTo>
                    <a:pt x="1481772" y="670877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8840241" y="6388734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5" h="95250">
                  <a:moveTo>
                    <a:pt x="61810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810" y="94754"/>
                  </a:lnTo>
                  <a:lnTo>
                    <a:pt x="61810" y="0"/>
                  </a:lnTo>
                  <a:close/>
                </a:path>
                <a:path w="194945" h="95250">
                  <a:moveTo>
                    <a:pt x="194754" y="0"/>
                  </a:moveTo>
                  <a:lnTo>
                    <a:pt x="132943" y="0"/>
                  </a:lnTo>
                  <a:lnTo>
                    <a:pt x="132943" y="94754"/>
                  </a:lnTo>
                  <a:lnTo>
                    <a:pt x="194754" y="94754"/>
                  </a:lnTo>
                  <a:lnTo>
                    <a:pt x="194754" y="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9106135" y="6388734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06" y="94753"/>
                  </a:moveTo>
                  <a:lnTo>
                    <a:pt x="0" y="94753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94753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9239051" y="6388734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31" y="94753"/>
                  </a:moveTo>
                  <a:lnTo>
                    <a:pt x="0" y="94753"/>
                  </a:lnTo>
                  <a:lnTo>
                    <a:pt x="0" y="0"/>
                  </a:lnTo>
                  <a:lnTo>
                    <a:pt x="61831" y="0"/>
                  </a:lnTo>
                  <a:lnTo>
                    <a:pt x="61831" y="94753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8840241" y="6553707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5" h="95250">
                  <a:moveTo>
                    <a:pt x="61810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810" y="94754"/>
                  </a:lnTo>
                  <a:lnTo>
                    <a:pt x="61810" y="0"/>
                  </a:lnTo>
                  <a:close/>
                </a:path>
                <a:path w="194945" h="95250">
                  <a:moveTo>
                    <a:pt x="194754" y="0"/>
                  </a:moveTo>
                  <a:lnTo>
                    <a:pt x="132943" y="0"/>
                  </a:lnTo>
                  <a:lnTo>
                    <a:pt x="132943" y="94754"/>
                  </a:lnTo>
                  <a:lnTo>
                    <a:pt x="194754" y="94754"/>
                  </a:lnTo>
                  <a:lnTo>
                    <a:pt x="194754" y="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8840241" y="6553707"/>
              <a:ext cx="461009" cy="259079"/>
            </a:xfrm>
            <a:custGeom>
              <a:avLst/>
              <a:gdLst/>
              <a:ahLst/>
              <a:cxnLst/>
              <a:rect l="l" t="t" r="r" b="b"/>
              <a:pathLst>
                <a:path w="461009" h="259079">
                  <a:moveTo>
                    <a:pt x="61810" y="164134"/>
                  </a:moveTo>
                  <a:lnTo>
                    <a:pt x="0" y="164134"/>
                  </a:lnTo>
                  <a:lnTo>
                    <a:pt x="0" y="258876"/>
                  </a:lnTo>
                  <a:lnTo>
                    <a:pt x="61810" y="258876"/>
                  </a:lnTo>
                  <a:lnTo>
                    <a:pt x="61810" y="164134"/>
                  </a:lnTo>
                  <a:close/>
                </a:path>
                <a:path w="461009" h="259079">
                  <a:moveTo>
                    <a:pt x="194754" y="164134"/>
                  </a:moveTo>
                  <a:lnTo>
                    <a:pt x="132943" y="164134"/>
                  </a:lnTo>
                  <a:lnTo>
                    <a:pt x="132943" y="258876"/>
                  </a:lnTo>
                  <a:lnTo>
                    <a:pt x="194754" y="258876"/>
                  </a:lnTo>
                  <a:lnTo>
                    <a:pt x="194754" y="164134"/>
                  </a:lnTo>
                  <a:close/>
                </a:path>
                <a:path w="461009" h="259079">
                  <a:moveTo>
                    <a:pt x="327698" y="164134"/>
                  </a:moveTo>
                  <a:lnTo>
                    <a:pt x="265887" y="164134"/>
                  </a:lnTo>
                  <a:lnTo>
                    <a:pt x="265887" y="258876"/>
                  </a:lnTo>
                  <a:lnTo>
                    <a:pt x="327698" y="258876"/>
                  </a:lnTo>
                  <a:lnTo>
                    <a:pt x="327698" y="164134"/>
                  </a:lnTo>
                  <a:close/>
                </a:path>
                <a:path w="461009" h="259079">
                  <a:moveTo>
                    <a:pt x="327698" y="0"/>
                  </a:moveTo>
                  <a:lnTo>
                    <a:pt x="265887" y="0"/>
                  </a:lnTo>
                  <a:lnTo>
                    <a:pt x="265887" y="94754"/>
                  </a:lnTo>
                  <a:lnTo>
                    <a:pt x="327698" y="94754"/>
                  </a:lnTo>
                  <a:lnTo>
                    <a:pt x="327698" y="0"/>
                  </a:lnTo>
                  <a:close/>
                </a:path>
                <a:path w="461009" h="259079">
                  <a:moveTo>
                    <a:pt x="460641" y="0"/>
                  </a:moveTo>
                  <a:lnTo>
                    <a:pt x="398805" y="0"/>
                  </a:lnTo>
                  <a:lnTo>
                    <a:pt x="398805" y="94754"/>
                  </a:lnTo>
                  <a:lnTo>
                    <a:pt x="460641" y="94754"/>
                  </a:lnTo>
                  <a:lnTo>
                    <a:pt x="460641" y="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120547" y="6319583"/>
              <a:ext cx="4759325" cy="538480"/>
            </a:xfrm>
            <a:custGeom>
              <a:avLst/>
              <a:gdLst/>
              <a:ahLst/>
              <a:cxnLst/>
              <a:rect l="l" t="t" r="r" b="b"/>
              <a:pathLst>
                <a:path w="4759325" h="538479">
                  <a:moveTo>
                    <a:pt x="378485" y="93713"/>
                  </a:moveTo>
                  <a:lnTo>
                    <a:pt x="155803" y="93713"/>
                  </a:lnTo>
                  <a:lnTo>
                    <a:pt x="155803" y="58166"/>
                  </a:lnTo>
                  <a:lnTo>
                    <a:pt x="168490" y="58166"/>
                  </a:lnTo>
                  <a:lnTo>
                    <a:pt x="168490" y="45478"/>
                  </a:lnTo>
                  <a:lnTo>
                    <a:pt x="0" y="45478"/>
                  </a:lnTo>
                  <a:lnTo>
                    <a:pt x="0" y="58166"/>
                  </a:lnTo>
                  <a:lnTo>
                    <a:pt x="13550" y="58166"/>
                  </a:lnTo>
                  <a:lnTo>
                    <a:pt x="13550" y="93713"/>
                  </a:lnTo>
                  <a:lnTo>
                    <a:pt x="13550" y="538022"/>
                  </a:lnTo>
                  <a:lnTo>
                    <a:pt x="378485" y="538022"/>
                  </a:lnTo>
                  <a:lnTo>
                    <a:pt x="378485" y="93713"/>
                  </a:lnTo>
                  <a:close/>
                </a:path>
                <a:path w="4759325" h="538479">
                  <a:moveTo>
                    <a:pt x="1089748" y="436333"/>
                  </a:moveTo>
                  <a:lnTo>
                    <a:pt x="1009294" y="436333"/>
                  </a:lnTo>
                  <a:lnTo>
                    <a:pt x="1009294" y="403339"/>
                  </a:lnTo>
                  <a:lnTo>
                    <a:pt x="1000823" y="403339"/>
                  </a:lnTo>
                  <a:lnTo>
                    <a:pt x="1000823" y="436333"/>
                  </a:lnTo>
                  <a:lnTo>
                    <a:pt x="975436" y="436333"/>
                  </a:lnTo>
                  <a:lnTo>
                    <a:pt x="975436" y="267982"/>
                  </a:lnTo>
                  <a:lnTo>
                    <a:pt x="968667" y="267982"/>
                  </a:lnTo>
                  <a:lnTo>
                    <a:pt x="968667" y="436333"/>
                  </a:lnTo>
                  <a:lnTo>
                    <a:pt x="934796" y="436333"/>
                  </a:lnTo>
                  <a:lnTo>
                    <a:pt x="934796" y="446481"/>
                  </a:lnTo>
                  <a:lnTo>
                    <a:pt x="955116" y="446481"/>
                  </a:lnTo>
                  <a:lnTo>
                    <a:pt x="955116" y="538416"/>
                  </a:lnTo>
                  <a:lnTo>
                    <a:pt x="968667" y="538416"/>
                  </a:lnTo>
                  <a:lnTo>
                    <a:pt x="975436" y="538416"/>
                  </a:lnTo>
                  <a:lnTo>
                    <a:pt x="1000823" y="538416"/>
                  </a:lnTo>
                  <a:lnTo>
                    <a:pt x="1009294" y="538416"/>
                  </a:lnTo>
                  <a:lnTo>
                    <a:pt x="1071956" y="538416"/>
                  </a:lnTo>
                  <a:lnTo>
                    <a:pt x="1071956" y="446481"/>
                  </a:lnTo>
                  <a:lnTo>
                    <a:pt x="1089748" y="446481"/>
                  </a:lnTo>
                  <a:lnTo>
                    <a:pt x="1089748" y="436333"/>
                  </a:lnTo>
                  <a:close/>
                </a:path>
                <a:path w="4759325" h="538479">
                  <a:moveTo>
                    <a:pt x="1595221" y="496392"/>
                  </a:moveTo>
                  <a:lnTo>
                    <a:pt x="1352219" y="496392"/>
                  </a:lnTo>
                  <a:lnTo>
                    <a:pt x="1352219" y="538416"/>
                  </a:lnTo>
                  <a:lnTo>
                    <a:pt x="1595221" y="538416"/>
                  </a:lnTo>
                  <a:lnTo>
                    <a:pt x="1595221" y="496392"/>
                  </a:lnTo>
                  <a:close/>
                </a:path>
                <a:path w="4759325" h="538479">
                  <a:moveTo>
                    <a:pt x="2180336" y="398259"/>
                  </a:moveTo>
                  <a:lnTo>
                    <a:pt x="2118499" y="398259"/>
                  </a:lnTo>
                  <a:lnTo>
                    <a:pt x="2118499" y="493001"/>
                  </a:lnTo>
                  <a:lnTo>
                    <a:pt x="2180336" y="493001"/>
                  </a:lnTo>
                  <a:lnTo>
                    <a:pt x="2180336" y="398259"/>
                  </a:lnTo>
                  <a:close/>
                </a:path>
                <a:path w="4759325" h="538479">
                  <a:moveTo>
                    <a:pt x="3917442" y="392734"/>
                  </a:moveTo>
                  <a:lnTo>
                    <a:pt x="3857853" y="392734"/>
                  </a:lnTo>
                  <a:lnTo>
                    <a:pt x="3857853" y="310959"/>
                  </a:lnTo>
                  <a:lnTo>
                    <a:pt x="3601301" y="310959"/>
                  </a:lnTo>
                  <a:lnTo>
                    <a:pt x="3601301" y="392734"/>
                  </a:lnTo>
                  <a:lnTo>
                    <a:pt x="3517303" y="392734"/>
                  </a:lnTo>
                  <a:lnTo>
                    <a:pt x="3517303" y="311226"/>
                  </a:lnTo>
                  <a:lnTo>
                    <a:pt x="3474123" y="311226"/>
                  </a:lnTo>
                  <a:lnTo>
                    <a:pt x="3474123" y="392734"/>
                  </a:lnTo>
                  <a:lnTo>
                    <a:pt x="3431451" y="392734"/>
                  </a:lnTo>
                  <a:lnTo>
                    <a:pt x="3431451" y="311226"/>
                  </a:lnTo>
                  <a:lnTo>
                    <a:pt x="3384029" y="311226"/>
                  </a:lnTo>
                  <a:lnTo>
                    <a:pt x="3384029" y="392734"/>
                  </a:lnTo>
                  <a:lnTo>
                    <a:pt x="3284944" y="392734"/>
                  </a:lnTo>
                  <a:lnTo>
                    <a:pt x="3284944" y="423189"/>
                  </a:lnTo>
                  <a:lnTo>
                    <a:pt x="3299853" y="423189"/>
                  </a:lnTo>
                  <a:lnTo>
                    <a:pt x="3299853" y="538416"/>
                  </a:lnTo>
                  <a:lnTo>
                    <a:pt x="3883241" y="538416"/>
                  </a:lnTo>
                  <a:lnTo>
                    <a:pt x="3883241" y="423189"/>
                  </a:lnTo>
                  <a:lnTo>
                    <a:pt x="3917442" y="423189"/>
                  </a:lnTo>
                  <a:lnTo>
                    <a:pt x="3917442" y="392734"/>
                  </a:lnTo>
                  <a:close/>
                </a:path>
                <a:path w="4759325" h="538479">
                  <a:moveTo>
                    <a:pt x="4759274" y="41732"/>
                  </a:moveTo>
                  <a:lnTo>
                    <a:pt x="4730508" y="41732"/>
                  </a:lnTo>
                  <a:lnTo>
                    <a:pt x="4730508" y="0"/>
                  </a:lnTo>
                  <a:lnTo>
                    <a:pt x="4300359" y="0"/>
                  </a:lnTo>
                  <a:lnTo>
                    <a:pt x="4300359" y="41732"/>
                  </a:lnTo>
                  <a:lnTo>
                    <a:pt x="4271569" y="41732"/>
                  </a:lnTo>
                  <a:lnTo>
                    <a:pt x="4271569" y="73875"/>
                  </a:lnTo>
                  <a:lnTo>
                    <a:pt x="4284256" y="73875"/>
                  </a:lnTo>
                  <a:lnTo>
                    <a:pt x="4284256" y="538416"/>
                  </a:lnTo>
                  <a:lnTo>
                    <a:pt x="4745723" y="538416"/>
                  </a:lnTo>
                  <a:lnTo>
                    <a:pt x="4745723" y="73875"/>
                  </a:lnTo>
                  <a:lnTo>
                    <a:pt x="4759274" y="73875"/>
                  </a:lnTo>
                  <a:lnTo>
                    <a:pt x="4759274" y="41732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648071" y="6122254"/>
              <a:ext cx="170202" cy="303011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11214464" y="6823593"/>
              <a:ext cx="235585" cy="34925"/>
            </a:xfrm>
            <a:custGeom>
              <a:avLst/>
              <a:gdLst/>
              <a:ahLst/>
              <a:cxnLst/>
              <a:rect l="l" t="t" r="r" b="b"/>
              <a:pathLst>
                <a:path w="235584" h="34925">
                  <a:moveTo>
                    <a:pt x="235396" y="34405"/>
                  </a:moveTo>
                  <a:lnTo>
                    <a:pt x="0" y="34405"/>
                  </a:lnTo>
                  <a:lnTo>
                    <a:pt x="0" y="0"/>
                  </a:lnTo>
                  <a:lnTo>
                    <a:pt x="235396" y="0"/>
                  </a:lnTo>
                  <a:lnTo>
                    <a:pt x="235396" y="34405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3" name="object 23"/>
          <p:cNvGrpSpPr/>
          <p:nvPr/>
        </p:nvGrpSpPr>
        <p:grpSpPr>
          <a:xfrm>
            <a:off x="1020323" y="5020709"/>
            <a:ext cx="4928235" cy="1838325"/>
            <a:chOff x="1020323" y="5020709"/>
            <a:chExt cx="4928235" cy="1838325"/>
          </a:xfrm>
        </p:grpSpPr>
        <p:sp>
          <p:nvSpPr>
            <p:cNvPr id="24" name="object 24"/>
            <p:cNvSpPr/>
            <p:nvPr/>
          </p:nvSpPr>
          <p:spPr>
            <a:xfrm>
              <a:off x="1325143" y="5455526"/>
              <a:ext cx="361315" cy="1402715"/>
            </a:xfrm>
            <a:custGeom>
              <a:avLst/>
              <a:gdLst/>
              <a:ahLst/>
              <a:cxnLst/>
              <a:rect l="l" t="t" r="r" b="b"/>
              <a:pathLst>
                <a:path w="361314" h="1402715">
                  <a:moveTo>
                    <a:pt x="360705" y="378167"/>
                  </a:moveTo>
                  <a:lnTo>
                    <a:pt x="295503" y="378167"/>
                  </a:lnTo>
                  <a:lnTo>
                    <a:pt x="295503" y="290182"/>
                  </a:lnTo>
                  <a:lnTo>
                    <a:pt x="303974" y="290182"/>
                  </a:lnTo>
                  <a:lnTo>
                    <a:pt x="303974" y="276644"/>
                  </a:lnTo>
                  <a:lnTo>
                    <a:pt x="243852" y="276644"/>
                  </a:lnTo>
                  <a:lnTo>
                    <a:pt x="243852" y="227584"/>
                  </a:lnTo>
                  <a:lnTo>
                    <a:pt x="248932" y="227584"/>
                  </a:lnTo>
                  <a:lnTo>
                    <a:pt x="248932" y="216585"/>
                  </a:lnTo>
                  <a:lnTo>
                    <a:pt x="223520" y="216585"/>
                  </a:lnTo>
                  <a:lnTo>
                    <a:pt x="223520" y="169202"/>
                  </a:lnTo>
                  <a:lnTo>
                    <a:pt x="195592" y="169202"/>
                  </a:lnTo>
                  <a:lnTo>
                    <a:pt x="195592" y="0"/>
                  </a:lnTo>
                  <a:lnTo>
                    <a:pt x="185432" y="0"/>
                  </a:lnTo>
                  <a:lnTo>
                    <a:pt x="185432" y="169202"/>
                  </a:lnTo>
                  <a:lnTo>
                    <a:pt x="174421" y="169202"/>
                  </a:lnTo>
                  <a:lnTo>
                    <a:pt x="174421" y="74460"/>
                  </a:lnTo>
                  <a:lnTo>
                    <a:pt x="165112" y="74460"/>
                  </a:lnTo>
                  <a:lnTo>
                    <a:pt x="165112" y="169202"/>
                  </a:lnTo>
                  <a:lnTo>
                    <a:pt x="136309" y="169202"/>
                  </a:lnTo>
                  <a:lnTo>
                    <a:pt x="136309" y="216585"/>
                  </a:lnTo>
                  <a:lnTo>
                    <a:pt x="106680" y="216585"/>
                  </a:lnTo>
                  <a:lnTo>
                    <a:pt x="106680" y="227584"/>
                  </a:lnTo>
                  <a:lnTo>
                    <a:pt x="116001" y="227584"/>
                  </a:lnTo>
                  <a:lnTo>
                    <a:pt x="116001" y="276644"/>
                  </a:lnTo>
                  <a:lnTo>
                    <a:pt x="56730" y="276644"/>
                  </a:lnTo>
                  <a:lnTo>
                    <a:pt x="56730" y="290182"/>
                  </a:lnTo>
                  <a:lnTo>
                    <a:pt x="65189" y="290182"/>
                  </a:lnTo>
                  <a:lnTo>
                    <a:pt x="65189" y="378167"/>
                  </a:lnTo>
                  <a:lnTo>
                    <a:pt x="0" y="378167"/>
                  </a:lnTo>
                  <a:lnTo>
                    <a:pt x="0" y="392544"/>
                  </a:lnTo>
                  <a:lnTo>
                    <a:pt x="9309" y="392544"/>
                  </a:lnTo>
                  <a:lnTo>
                    <a:pt x="9309" y="1402473"/>
                  </a:lnTo>
                  <a:lnTo>
                    <a:pt x="351383" y="1402473"/>
                  </a:lnTo>
                  <a:lnTo>
                    <a:pt x="351383" y="392544"/>
                  </a:lnTo>
                  <a:lnTo>
                    <a:pt x="360705" y="392544"/>
                  </a:lnTo>
                  <a:lnTo>
                    <a:pt x="360705" y="378167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364081" y="5762624"/>
              <a:ext cx="283210" cy="754380"/>
            </a:xfrm>
            <a:custGeom>
              <a:avLst/>
              <a:gdLst/>
              <a:ahLst/>
              <a:cxnLst/>
              <a:rect l="l" t="t" r="r" b="b"/>
              <a:pathLst>
                <a:path w="283210" h="754379">
                  <a:moveTo>
                    <a:pt x="26250" y="461086"/>
                  </a:moveTo>
                  <a:lnTo>
                    <a:pt x="0" y="461086"/>
                  </a:lnTo>
                  <a:lnTo>
                    <a:pt x="0" y="532142"/>
                  </a:lnTo>
                  <a:lnTo>
                    <a:pt x="26250" y="532142"/>
                  </a:lnTo>
                  <a:lnTo>
                    <a:pt x="26250" y="461086"/>
                  </a:lnTo>
                  <a:close/>
                </a:path>
                <a:path w="283210" h="754379">
                  <a:moveTo>
                    <a:pt x="58432" y="0"/>
                  </a:moveTo>
                  <a:lnTo>
                    <a:pt x="47421" y="0"/>
                  </a:lnTo>
                  <a:lnTo>
                    <a:pt x="47421" y="60071"/>
                  </a:lnTo>
                  <a:lnTo>
                    <a:pt x="58432" y="60071"/>
                  </a:lnTo>
                  <a:lnTo>
                    <a:pt x="58432" y="0"/>
                  </a:lnTo>
                  <a:close/>
                </a:path>
                <a:path w="283210" h="754379">
                  <a:moveTo>
                    <a:pt x="77901" y="571906"/>
                  </a:moveTo>
                  <a:lnTo>
                    <a:pt x="51650" y="571906"/>
                  </a:lnTo>
                  <a:lnTo>
                    <a:pt x="51650" y="642975"/>
                  </a:lnTo>
                  <a:lnTo>
                    <a:pt x="77901" y="642975"/>
                  </a:lnTo>
                  <a:lnTo>
                    <a:pt x="77901" y="571906"/>
                  </a:lnTo>
                  <a:close/>
                </a:path>
                <a:path w="283210" h="754379">
                  <a:moveTo>
                    <a:pt x="77901" y="128600"/>
                  </a:moveTo>
                  <a:lnTo>
                    <a:pt x="51650" y="128600"/>
                  </a:lnTo>
                  <a:lnTo>
                    <a:pt x="51650" y="199669"/>
                  </a:lnTo>
                  <a:lnTo>
                    <a:pt x="77901" y="199669"/>
                  </a:lnTo>
                  <a:lnTo>
                    <a:pt x="77901" y="128600"/>
                  </a:lnTo>
                  <a:close/>
                </a:path>
                <a:path w="283210" h="754379">
                  <a:moveTo>
                    <a:pt x="88061" y="0"/>
                  </a:moveTo>
                  <a:lnTo>
                    <a:pt x="77063" y="0"/>
                  </a:lnTo>
                  <a:lnTo>
                    <a:pt x="77063" y="60071"/>
                  </a:lnTo>
                  <a:lnTo>
                    <a:pt x="88061" y="60071"/>
                  </a:lnTo>
                  <a:lnTo>
                    <a:pt x="88061" y="0"/>
                  </a:lnTo>
                  <a:close/>
                </a:path>
                <a:path w="283210" h="754379">
                  <a:moveTo>
                    <a:pt x="117703" y="0"/>
                  </a:moveTo>
                  <a:lnTo>
                    <a:pt x="106692" y="0"/>
                  </a:lnTo>
                  <a:lnTo>
                    <a:pt x="106692" y="60071"/>
                  </a:lnTo>
                  <a:lnTo>
                    <a:pt x="117703" y="60071"/>
                  </a:lnTo>
                  <a:lnTo>
                    <a:pt x="117703" y="0"/>
                  </a:lnTo>
                  <a:close/>
                </a:path>
                <a:path w="283210" h="754379">
                  <a:moveTo>
                    <a:pt x="147345" y="0"/>
                  </a:moveTo>
                  <a:lnTo>
                    <a:pt x="136334" y="0"/>
                  </a:lnTo>
                  <a:lnTo>
                    <a:pt x="136334" y="60071"/>
                  </a:lnTo>
                  <a:lnTo>
                    <a:pt x="147345" y="60071"/>
                  </a:lnTo>
                  <a:lnTo>
                    <a:pt x="147345" y="0"/>
                  </a:lnTo>
                  <a:close/>
                </a:path>
                <a:path w="283210" h="754379">
                  <a:moveTo>
                    <a:pt x="176974" y="12"/>
                  </a:moveTo>
                  <a:lnTo>
                    <a:pt x="165963" y="12"/>
                  </a:lnTo>
                  <a:lnTo>
                    <a:pt x="165963" y="60071"/>
                  </a:lnTo>
                  <a:lnTo>
                    <a:pt x="176974" y="60071"/>
                  </a:lnTo>
                  <a:lnTo>
                    <a:pt x="176974" y="12"/>
                  </a:lnTo>
                  <a:close/>
                </a:path>
                <a:path w="283210" h="754379">
                  <a:moveTo>
                    <a:pt x="180352" y="571919"/>
                  </a:moveTo>
                  <a:lnTo>
                    <a:pt x="154101" y="571919"/>
                  </a:lnTo>
                  <a:lnTo>
                    <a:pt x="154101" y="642975"/>
                  </a:lnTo>
                  <a:lnTo>
                    <a:pt x="180352" y="642975"/>
                  </a:lnTo>
                  <a:lnTo>
                    <a:pt x="180352" y="571919"/>
                  </a:lnTo>
                  <a:close/>
                </a:path>
                <a:path w="283210" h="754379">
                  <a:moveTo>
                    <a:pt x="180352" y="239433"/>
                  </a:moveTo>
                  <a:lnTo>
                    <a:pt x="154101" y="239433"/>
                  </a:lnTo>
                  <a:lnTo>
                    <a:pt x="154101" y="310489"/>
                  </a:lnTo>
                  <a:lnTo>
                    <a:pt x="180352" y="310489"/>
                  </a:lnTo>
                  <a:lnTo>
                    <a:pt x="180352" y="239433"/>
                  </a:lnTo>
                  <a:close/>
                </a:path>
                <a:path w="283210" h="754379">
                  <a:moveTo>
                    <a:pt x="206616" y="12"/>
                  </a:moveTo>
                  <a:lnTo>
                    <a:pt x="195605" y="12"/>
                  </a:lnTo>
                  <a:lnTo>
                    <a:pt x="195605" y="60071"/>
                  </a:lnTo>
                  <a:lnTo>
                    <a:pt x="206616" y="60071"/>
                  </a:lnTo>
                  <a:lnTo>
                    <a:pt x="206616" y="12"/>
                  </a:lnTo>
                  <a:close/>
                </a:path>
                <a:path w="283210" h="754379">
                  <a:moveTo>
                    <a:pt x="231165" y="350253"/>
                  </a:moveTo>
                  <a:lnTo>
                    <a:pt x="204914" y="350253"/>
                  </a:lnTo>
                  <a:lnTo>
                    <a:pt x="204914" y="421322"/>
                  </a:lnTo>
                  <a:lnTo>
                    <a:pt x="231165" y="421322"/>
                  </a:lnTo>
                  <a:lnTo>
                    <a:pt x="231165" y="350253"/>
                  </a:lnTo>
                  <a:close/>
                </a:path>
                <a:path w="283210" h="754379">
                  <a:moveTo>
                    <a:pt x="236245" y="12"/>
                  </a:moveTo>
                  <a:lnTo>
                    <a:pt x="225234" y="12"/>
                  </a:lnTo>
                  <a:lnTo>
                    <a:pt x="225234" y="60071"/>
                  </a:lnTo>
                  <a:lnTo>
                    <a:pt x="236245" y="60071"/>
                  </a:lnTo>
                  <a:lnTo>
                    <a:pt x="236245" y="12"/>
                  </a:lnTo>
                  <a:close/>
                </a:path>
                <a:path w="283210" h="754379">
                  <a:moveTo>
                    <a:pt x="282816" y="682739"/>
                  </a:moveTo>
                  <a:lnTo>
                    <a:pt x="256565" y="682739"/>
                  </a:lnTo>
                  <a:lnTo>
                    <a:pt x="256565" y="753808"/>
                  </a:lnTo>
                  <a:lnTo>
                    <a:pt x="282816" y="753808"/>
                  </a:lnTo>
                  <a:lnTo>
                    <a:pt x="282816" y="682739"/>
                  </a:lnTo>
                  <a:close/>
                </a:path>
                <a:path w="283210" h="754379">
                  <a:moveTo>
                    <a:pt x="282816" y="350253"/>
                  </a:moveTo>
                  <a:lnTo>
                    <a:pt x="256565" y="350253"/>
                  </a:lnTo>
                  <a:lnTo>
                    <a:pt x="256565" y="421322"/>
                  </a:lnTo>
                  <a:lnTo>
                    <a:pt x="282816" y="421322"/>
                  </a:lnTo>
                  <a:lnTo>
                    <a:pt x="282816" y="350253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2256523" y="5020716"/>
              <a:ext cx="3188335" cy="1837689"/>
            </a:xfrm>
            <a:custGeom>
              <a:avLst/>
              <a:gdLst/>
              <a:ahLst/>
              <a:cxnLst/>
              <a:rect l="l" t="t" r="r" b="b"/>
              <a:pathLst>
                <a:path w="3188335" h="1837690">
                  <a:moveTo>
                    <a:pt x="597801" y="1138707"/>
                  </a:moveTo>
                  <a:lnTo>
                    <a:pt x="561403" y="1138707"/>
                  </a:lnTo>
                  <a:lnTo>
                    <a:pt x="561403" y="576338"/>
                  </a:lnTo>
                  <a:lnTo>
                    <a:pt x="467410" y="576338"/>
                  </a:lnTo>
                  <a:lnTo>
                    <a:pt x="467410" y="425272"/>
                  </a:lnTo>
                  <a:lnTo>
                    <a:pt x="433539" y="425272"/>
                  </a:lnTo>
                  <a:lnTo>
                    <a:pt x="433539" y="204381"/>
                  </a:lnTo>
                  <a:lnTo>
                    <a:pt x="247256" y="204381"/>
                  </a:lnTo>
                  <a:lnTo>
                    <a:pt x="247256" y="40627"/>
                  </a:lnTo>
                  <a:lnTo>
                    <a:pt x="231178" y="40627"/>
                  </a:lnTo>
                  <a:lnTo>
                    <a:pt x="231178" y="204381"/>
                  </a:lnTo>
                  <a:lnTo>
                    <a:pt x="194754" y="204381"/>
                  </a:lnTo>
                  <a:lnTo>
                    <a:pt x="194754" y="40627"/>
                  </a:lnTo>
                  <a:lnTo>
                    <a:pt x="194754" y="0"/>
                  </a:lnTo>
                  <a:lnTo>
                    <a:pt x="177812" y="0"/>
                  </a:lnTo>
                  <a:lnTo>
                    <a:pt x="177812" y="40627"/>
                  </a:lnTo>
                  <a:lnTo>
                    <a:pt x="177812" y="204381"/>
                  </a:lnTo>
                  <a:lnTo>
                    <a:pt x="60972" y="204381"/>
                  </a:lnTo>
                  <a:lnTo>
                    <a:pt x="60972" y="425272"/>
                  </a:lnTo>
                  <a:lnTo>
                    <a:pt x="60972" y="576338"/>
                  </a:lnTo>
                  <a:lnTo>
                    <a:pt x="0" y="576338"/>
                  </a:lnTo>
                  <a:lnTo>
                    <a:pt x="0" y="1138707"/>
                  </a:lnTo>
                  <a:lnTo>
                    <a:pt x="231178" y="1138707"/>
                  </a:lnTo>
                  <a:lnTo>
                    <a:pt x="231178" y="1836915"/>
                  </a:lnTo>
                  <a:lnTo>
                    <a:pt x="597801" y="1836915"/>
                  </a:lnTo>
                  <a:lnTo>
                    <a:pt x="597801" y="1138707"/>
                  </a:lnTo>
                  <a:close/>
                </a:path>
                <a:path w="3188335" h="1837690">
                  <a:moveTo>
                    <a:pt x="2205532" y="654151"/>
                  </a:moveTo>
                  <a:lnTo>
                    <a:pt x="1528165" y="794588"/>
                  </a:lnTo>
                  <a:lnTo>
                    <a:pt x="1528165" y="1837283"/>
                  </a:lnTo>
                  <a:lnTo>
                    <a:pt x="2152624" y="1837283"/>
                  </a:lnTo>
                  <a:lnTo>
                    <a:pt x="2205532" y="654151"/>
                  </a:lnTo>
                  <a:close/>
                </a:path>
                <a:path w="3188335" h="1837690">
                  <a:moveTo>
                    <a:pt x="3187916" y="556653"/>
                  </a:moveTo>
                  <a:lnTo>
                    <a:pt x="2510548" y="416217"/>
                  </a:lnTo>
                  <a:lnTo>
                    <a:pt x="2574086" y="1837283"/>
                  </a:lnTo>
                  <a:lnTo>
                    <a:pt x="3187916" y="1837283"/>
                  </a:lnTo>
                  <a:lnTo>
                    <a:pt x="3187916" y="556653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20318" y="5416410"/>
              <a:ext cx="4928235" cy="1442085"/>
            </a:xfrm>
            <a:custGeom>
              <a:avLst/>
              <a:gdLst/>
              <a:ahLst/>
              <a:cxnLst/>
              <a:rect l="l" t="t" r="r" b="b"/>
              <a:pathLst>
                <a:path w="4928235" h="1442084">
                  <a:moveTo>
                    <a:pt x="165963" y="765009"/>
                  </a:moveTo>
                  <a:lnTo>
                    <a:pt x="114312" y="765009"/>
                  </a:lnTo>
                  <a:lnTo>
                    <a:pt x="114312" y="713409"/>
                  </a:lnTo>
                  <a:lnTo>
                    <a:pt x="72821" y="713409"/>
                  </a:lnTo>
                  <a:lnTo>
                    <a:pt x="72821" y="577202"/>
                  </a:lnTo>
                  <a:lnTo>
                    <a:pt x="64350" y="577202"/>
                  </a:lnTo>
                  <a:lnTo>
                    <a:pt x="64350" y="713409"/>
                  </a:lnTo>
                  <a:lnTo>
                    <a:pt x="44869" y="713409"/>
                  </a:lnTo>
                  <a:lnTo>
                    <a:pt x="44869" y="542505"/>
                  </a:lnTo>
                  <a:lnTo>
                    <a:pt x="36410" y="542505"/>
                  </a:lnTo>
                  <a:lnTo>
                    <a:pt x="36410" y="713409"/>
                  </a:lnTo>
                  <a:lnTo>
                    <a:pt x="12700" y="713409"/>
                  </a:lnTo>
                  <a:lnTo>
                    <a:pt x="12700" y="765009"/>
                  </a:lnTo>
                  <a:lnTo>
                    <a:pt x="0" y="765009"/>
                  </a:lnTo>
                  <a:lnTo>
                    <a:pt x="0" y="1441589"/>
                  </a:lnTo>
                  <a:lnTo>
                    <a:pt x="165963" y="1441589"/>
                  </a:lnTo>
                  <a:lnTo>
                    <a:pt x="165963" y="765009"/>
                  </a:lnTo>
                  <a:close/>
                </a:path>
                <a:path w="4928235" h="1442084">
                  <a:moveTo>
                    <a:pt x="1508874" y="711708"/>
                  </a:moveTo>
                  <a:lnTo>
                    <a:pt x="1467383" y="711708"/>
                  </a:lnTo>
                  <a:lnTo>
                    <a:pt x="1467383" y="687184"/>
                  </a:lnTo>
                  <a:lnTo>
                    <a:pt x="1414881" y="687184"/>
                  </a:lnTo>
                  <a:lnTo>
                    <a:pt x="1414881" y="646569"/>
                  </a:lnTo>
                  <a:lnTo>
                    <a:pt x="979652" y="646569"/>
                  </a:lnTo>
                  <a:lnTo>
                    <a:pt x="979652" y="687184"/>
                  </a:lnTo>
                  <a:lnTo>
                    <a:pt x="926325" y="687184"/>
                  </a:lnTo>
                  <a:lnTo>
                    <a:pt x="926325" y="711708"/>
                  </a:lnTo>
                  <a:lnTo>
                    <a:pt x="883970" y="711708"/>
                  </a:lnTo>
                  <a:lnTo>
                    <a:pt x="883970" y="725246"/>
                  </a:lnTo>
                  <a:lnTo>
                    <a:pt x="926325" y="725246"/>
                  </a:lnTo>
                  <a:lnTo>
                    <a:pt x="926325" y="1269225"/>
                  </a:lnTo>
                  <a:lnTo>
                    <a:pt x="854354" y="1269225"/>
                  </a:lnTo>
                  <a:lnTo>
                    <a:pt x="854354" y="1167714"/>
                  </a:lnTo>
                  <a:lnTo>
                    <a:pt x="472465" y="1167714"/>
                  </a:lnTo>
                  <a:lnTo>
                    <a:pt x="472465" y="1292072"/>
                  </a:lnTo>
                  <a:lnTo>
                    <a:pt x="472465" y="1441589"/>
                  </a:lnTo>
                  <a:lnTo>
                    <a:pt x="608799" y="1441589"/>
                  </a:lnTo>
                  <a:lnTo>
                    <a:pt x="1467383" y="1441589"/>
                  </a:lnTo>
                  <a:lnTo>
                    <a:pt x="1467383" y="725246"/>
                  </a:lnTo>
                  <a:lnTo>
                    <a:pt x="1508874" y="725246"/>
                  </a:lnTo>
                  <a:lnTo>
                    <a:pt x="1508874" y="711708"/>
                  </a:lnTo>
                  <a:close/>
                </a:path>
                <a:path w="4928235" h="1442084">
                  <a:moveTo>
                    <a:pt x="3111703" y="958748"/>
                  </a:moveTo>
                  <a:lnTo>
                    <a:pt x="2617216" y="958748"/>
                  </a:lnTo>
                  <a:lnTo>
                    <a:pt x="2617216" y="967625"/>
                  </a:lnTo>
                  <a:lnTo>
                    <a:pt x="2639237" y="967625"/>
                  </a:lnTo>
                  <a:lnTo>
                    <a:pt x="2639237" y="1177010"/>
                  </a:lnTo>
                  <a:lnTo>
                    <a:pt x="2590977" y="1177010"/>
                  </a:lnTo>
                  <a:lnTo>
                    <a:pt x="2544419" y="1415275"/>
                  </a:lnTo>
                  <a:lnTo>
                    <a:pt x="2544419" y="1147584"/>
                  </a:lnTo>
                  <a:lnTo>
                    <a:pt x="2544419" y="634720"/>
                  </a:lnTo>
                  <a:lnTo>
                    <a:pt x="2524087" y="634720"/>
                  </a:lnTo>
                  <a:lnTo>
                    <a:pt x="2524087" y="351637"/>
                  </a:lnTo>
                  <a:lnTo>
                    <a:pt x="2421636" y="351637"/>
                  </a:lnTo>
                  <a:lnTo>
                    <a:pt x="2421636" y="244995"/>
                  </a:lnTo>
                  <a:lnTo>
                    <a:pt x="2367432" y="244995"/>
                  </a:lnTo>
                  <a:lnTo>
                    <a:pt x="2367432" y="153593"/>
                  </a:lnTo>
                  <a:lnTo>
                    <a:pt x="2347976" y="153593"/>
                  </a:lnTo>
                  <a:lnTo>
                    <a:pt x="2347976" y="0"/>
                  </a:lnTo>
                  <a:lnTo>
                    <a:pt x="2342896" y="0"/>
                  </a:lnTo>
                  <a:lnTo>
                    <a:pt x="2342896" y="153593"/>
                  </a:lnTo>
                  <a:lnTo>
                    <a:pt x="2324265" y="153593"/>
                  </a:lnTo>
                  <a:lnTo>
                    <a:pt x="2324265" y="244995"/>
                  </a:lnTo>
                  <a:lnTo>
                    <a:pt x="2269223" y="244995"/>
                  </a:lnTo>
                  <a:lnTo>
                    <a:pt x="2269223" y="351637"/>
                  </a:lnTo>
                  <a:lnTo>
                    <a:pt x="2167610" y="351637"/>
                  </a:lnTo>
                  <a:lnTo>
                    <a:pt x="2167610" y="634720"/>
                  </a:lnTo>
                  <a:lnTo>
                    <a:pt x="2146452" y="634720"/>
                  </a:lnTo>
                  <a:lnTo>
                    <a:pt x="2146452" y="1147584"/>
                  </a:lnTo>
                  <a:lnTo>
                    <a:pt x="1988959" y="1147584"/>
                  </a:lnTo>
                  <a:lnTo>
                    <a:pt x="1988959" y="1442085"/>
                  </a:lnTo>
                  <a:lnTo>
                    <a:pt x="2544419" y="1442085"/>
                  </a:lnTo>
                  <a:lnTo>
                    <a:pt x="2544419" y="1441589"/>
                  </a:lnTo>
                  <a:lnTo>
                    <a:pt x="2784868" y="1441589"/>
                  </a:lnTo>
                  <a:lnTo>
                    <a:pt x="2784868" y="1441145"/>
                  </a:lnTo>
                  <a:lnTo>
                    <a:pt x="3089681" y="1441145"/>
                  </a:lnTo>
                  <a:lnTo>
                    <a:pt x="3089681" y="967625"/>
                  </a:lnTo>
                  <a:lnTo>
                    <a:pt x="3111703" y="967625"/>
                  </a:lnTo>
                  <a:lnTo>
                    <a:pt x="3111703" y="958748"/>
                  </a:lnTo>
                  <a:close/>
                </a:path>
                <a:path w="4928235" h="1442084">
                  <a:moveTo>
                    <a:pt x="4253090" y="905916"/>
                  </a:moveTo>
                  <a:lnTo>
                    <a:pt x="4252861" y="904646"/>
                  </a:lnTo>
                  <a:lnTo>
                    <a:pt x="4252188" y="900836"/>
                  </a:lnTo>
                  <a:lnTo>
                    <a:pt x="4250385" y="890676"/>
                  </a:lnTo>
                  <a:lnTo>
                    <a:pt x="4242930" y="877976"/>
                  </a:lnTo>
                  <a:lnTo>
                    <a:pt x="4231652" y="870356"/>
                  </a:lnTo>
                  <a:lnTo>
                    <a:pt x="4217517" y="866546"/>
                  </a:lnTo>
                  <a:lnTo>
                    <a:pt x="4203852" y="869086"/>
                  </a:lnTo>
                  <a:lnTo>
                    <a:pt x="4192651" y="876706"/>
                  </a:lnTo>
                  <a:lnTo>
                    <a:pt x="4184777" y="886866"/>
                  </a:lnTo>
                  <a:lnTo>
                    <a:pt x="4181119" y="900836"/>
                  </a:lnTo>
                  <a:lnTo>
                    <a:pt x="4137939" y="898296"/>
                  </a:lnTo>
                  <a:lnTo>
                    <a:pt x="4137825" y="883056"/>
                  </a:lnTo>
                  <a:lnTo>
                    <a:pt x="4137723" y="880516"/>
                  </a:lnTo>
                  <a:lnTo>
                    <a:pt x="4137609" y="877976"/>
                  </a:lnTo>
                  <a:lnTo>
                    <a:pt x="4137495" y="875436"/>
                  </a:lnTo>
                  <a:lnTo>
                    <a:pt x="4137380" y="872896"/>
                  </a:lnTo>
                  <a:lnTo>
                    <a:pt x="4137266" y="870356"/>
                  </a:lnTo>
                  <a:lnTo>
                    <a:pt x="4137152" y="867816"/>
                  </a:lnTo>
                  <a:lnTo>
                    <a:pt x="4137050" y="865276"/>
                  </a:lnTo>
                  <a:lnTo>
                    <a:pt x="4136936" y="862736"/>
                  </a:lnTo>
                  <a:lnTo>
                    <a:pt x="4136821" y="860196"/>
                  </a:lnTo>
                  <a:lnTo>
                    <a:pt x="4136707" y="857656"/>
                  </a:lnTo>
                  <a:lnTo>
                    <a:pt x="4136593" y="855116"/>
                  </a:lnTo>
                  <a:lnTo>
                    <a:pt x="4136212" y="846226"/>
                  </a:lnTo>
                  <a:lnTo>
                    <a:pt x="4131056" y="808126"/>
                  </a:lnTo>
                  <a:lnTo>
                    <a:pt x="4126090" y="785837"/>
                  </a:lnTo>
                  <a:lnTo>
                    <a:pt x="4126090" y="898296"/>
                  </a:lnTo>
                  <a:lnTo>
                    <a:pt x="4126090" y="902106"/>
                  </a:lnTo>
                  <a:lnTo>
                    <a:pt x="4125988" y="903376"/>
                  </a:lnTo>
                  <a:lnTo>
                    <a:pt x="4125887" y="904646"/>
                  </a:lnTo>
                  <a:lnTo>
                    <a:pt x="4125785" y="905916"/>
                  </a:lnTo>
                  <a:lnTo>
                    <a:pt x="4125684" y="907186"/>
                  </a:lnTo>
                  <a:lnTo>
                    <a:pt x="4125569" y="908456"/>
                  </a:lnTo>
                  <a:lnTo>
                    <a:pt x="4125468" y="909726"/>
                  </a:lnTo>
                  <a:lnTo>
                    <a:pt x="4125366" y="910996"/>
                  </a:lnTo>
                  <a:lnTo>
                    <a:pt x="4122623" y="945286"/>
                  </a:lnTo>
                  <a:lnTo>
                    <a:pt x="4114863" y="987196"/>
                  </a:lnTo>
                  <a:lnTo>
                    <a:pt x="4102989" y="1029106"/>
                  </a:lnTo>
                  <a:lnTo>
                    <a:pt x="4087126" y="1068476"/>
                  </a:lnTo>
                  <a:lnTo>
                    <a:pt x="4086301" y="1068095"/>
                  </a:lnTo>
                  <a:lnTo>
                    <a:pt x="4086301" y="1072286"/>
                  </a:lnTo>
                  <a:lnTo>
                    <a:pt x="4047655" y="1137056"/>
                  </a:lnTo>
                  <a:lnTo>
                    <a:pt x="4024249" y="1167536"/>
                  </a:lnTo>
                  <a:lnTo>
                    <a:pt x="3998226" y="1196746"/>
                  </a:lnTo>
                  <a:lnTo>
                    <a:pt x="3989755" y="1205636"/>
                  </a:lnTo>
                  <a:lnTo>
                    <a:pt x="3986365" y="1202004"/>
                  </a:lnTo>
                  <a:lnTo>
                    <a:pt x="3986365" y="1208176"/>
                  </a:lnTo>
                  <a:lnTo>
                    <a:pt x="3967492" y="1224686"/>
                  </a:lnTo>
                  <a:lnTo>
                    <a:pt x="3947744" y="1239926"/>
                  </a:lnTo>
                  <a:lnTo>
                    <a:pt x="3927195" y="1253896"/>
                  </a:lnTo>
                  <a:lnTo>
                    <a:pt x="3905935" y="1266596"/>
                  </a:lnTo>
                  <a:lnTo>
                    <a:pt x="3899154" y="1253998"/>
                  </a:lnTo>
                  <a:lnTo>
                    <a:pt x="3899154" y="1271676"/>
                  </a:lnTo>
                  <a:lnTo>
                    <a:pt x="3868039" y="1286916"/>
                  </a:lnTo>
                  <a:lnTo>
                    <a:pt x="3835654" y="1299616"/>
                  </a:lnTo>
                  <a:lnTo>
                    <a:pt x="3831412" y="1287665"/>
                  </a:lnTo>
                  <a:lnTo>
                    <a:pt x="3831412" y="1300886"/>
                  </a:lnTo>
                  <a:lnTo>
                    <a:pt x="3796665" y="1311046"/>
                  </a:lnTo>
                  <a:lnTo>
                    <a:pt x="3761028" y="1318666"/>
                  </a:lnTo>
                  <a:lnTo>
                    <a:pt x="3724605" y="1322476"/>
                  </a:lnTo>
                  <a:lnTo>
                    <a:pt x="3687470" y="1325016"/>
                  </a:lnTo>
                  <a:lnTo>
                    <a:pt x="3675621" y="1325016"/>
                  </a:lnTo>
                  <a:lnTo>
                    <a:pt x="3675684" y="1322476"/>
                  </a:lnTo>
                  <a:lnTo>
                    <a:pt x="3675786" y="1318666"/>
                  </a:lnTo>
                  <a:lnTo>
                    <a:pt x="3675888" y="1314856"/>
                  </a:lnTo>
                  <a:lnTo>
                    <a:pt x="3675989" y="1311046"/>
                  </a:lnTo>
                  <a:lnTo>
                    <a:pt x="3676027" y="1309776"/>
                  </a:lnTo>
                  <a:lnTo>
                    <a:pt x="3676129" y="1305966"/>
                  </a:lnTo>
                  <a:lnTo>
                    <a:pt x="3676192" y="1303426"/>
                  </a:lnTo>
                  <a:lnTo>
                    <a:pt x="3676294" y="1299616"/>
                  </a:lnTo>
                  <a:lnTo>
                    <a:pt x="3676396" y="1295806"/>
                  </a:lnTo>
                  <a:lnTo>
                    <a:pt x="3676497" y="1291996"/>
                  </a:lnTo>
                  <a:lnTo>
                    <a:pt x="3676599" y="1288186"/>
                  </a:lnTo>
                  <a:lnTo>
                    <a:pt x="3676637" y="1286916"/>
                  </a:lnTo>
                  <a:lnTo>
                    <a:pt x="3678999" y="1198016"/>
                  </a:lnTo>
                  <a:lnTo>
                    <a:pt x="3687470" y="1198016"/>
                  </a:lnTo>
                  <a:lnTo>
                    <a:pt x="3713950" y="1196746"/>
                  </a:lnTo>
                  <a:lnTo>
                    <a:pt x="3739870" y="1194206"/>
                  </a:lnTo>
                  <a:lnTo>
                    <a:pt x="3746144" y="1192936"/>
                  </a:lnTo>
                  <a:lnTo>
                    <a:pt x="3764991" y="1189126"/>
                  </a:lnTo>
                  <a:lnTo>
                    <a:pt x="3789095" y="1181506"/>
                  </a:lnTo>
                  <a:lnTo>
                    <a:pt x="3831412" y="1300886"/>
                  </a:lnTo>
                  <a:lnTo>
                    <a:pt x="3831412" y="1287665"/>
                  </a:lnTo>
                  <a:lnTo>
                    <a:pt x="3793769" y="1181506"/>
                  </a:lnTo>
                  <a:lnTo>
                    <a:pt x="3793312" y="1180236"/>
                  </a:lnTo>
                  <a:lnTo>
                    <a:pt x="3805224" y="1176426"/>
                  </a:lnTo>
                  <a:lnTo>
                    <a:pt x="3808120" y="1175156"/>
                  </a:lnTo>
                  <a:lnTo>
                    <a:pt x="3816820" y="1171346"/>
                  </a:lnTo>
                  <a:lnTo>
                    <a:pt x="3828084" y="1166266"/>
                  </a:lnTo>
                  <a:lnTo>
                    <a:pt x="3839045" y="1159916"/>
                  </a:lnTo>
                  <a:lnTo>
                    <a:pt x="3899154" y="1271676"/>
                  </a:lnTo>
                  <a:lnTo>
                    <a:pt x="3899154" y="1253998"/>
                  </a:lnTo>
                  <a:lnTo>
                    <a:pt x="3848557" y="1159916"/>
                  </a:lnTo>
                  <a:lnTo>
                    <a:pt x="3845814" y="1154836"/>
                  </a:lnTo>
                  <a:lnTo>
                    <a:pt x="3853992" y="1149756"/>
                  </a:lnTo>
                  <a:lnTo>
                    <a:pt x="3860114" y="1145946"/>
                  </a:lnTo>
                  <a:lnTo>
                    <a:pt x="3873868" y="1137056"/>
                  </a:lnTo>
                  <a:lnTo>
                    <a:pt x="3887139" y="1126896"/>
                  </a:lnTo>
                  <a:lnTo>
                    <a:pt x="3900017" y="1115466"/>
                  </a:lnTo>
                  <a:lnTo>
                    <a:pt x="3986365" y="1208176"/>
                  </a:lnTo>
                  <a:lnTo>
                    <a:pt x="3986365" y="1202004"/>
                  </a:lnTo>
                  <a:lnTo>
                    <a:pt x="3905770" y="1115466"/>
                  </a:lnTo>
                  <a:lnTo>
                    <a:pt x="3903408" y="1112926"/>
                  </a:lnTo>
                  <a:lnTo>
                    <a:pt x="3908399" y="1107846"/>
                  </a:lnTo>
                  <a:lnTo>
                    <a:pt x="3923385" y="1092606"/>
                  </a:lnTo>
                  <a:lnTo>
                    <a:pt x="3941394" y="1069746"/>
                  </a:lnTo>
                  <a:lnTo>
                    <a:pt x="3957332" y="1045616"/>
                  </a:lnTo>
                  <a:lnTo>
                    <a:pt x="3971125" y="1018946"/>
                  </a:lnTo>
                  <a:lnTo>
                    <a:pt x="4086301" y="1072286"/>
                  </a:lnTo>
                  <a:lnTo>
                    <a:pt x="4086301" y="1068095"/>
                  </a:lnTo>
                  <a:lnTo>
                    <a:pt x="3980205" y="1018946"/>
                  </a:lnTo>
                  <a:lnTo>
                    <a:pt x="3971988" y="1015136"/>
                  </a:lnTo>
                  <a:lnTo>
                    <a:pt x="3972979" y="1012596"/>
                  </a:lnTo>
                  <a:lnTo>
                    <a:pt x="3982897" y="987196"/>
                  </a:lnTo>
                  <a:lnTo>
                    <a:pt x="3991343" y="959256"/>
                  </a:lnTo>
                  <a:lnTo>
                    <a:pt x="3997096" y="928776"/>
                  </a:lnTo>
                  <a:lnTo>
                    <a:pt x="3999915" y="898296"/>
                  </a:lnTo>
                  <a:lnTo>
                    <a:pt x="4126090" y="902106"/>
                  </a:lnTo>
                  <a:lnTo>
                    <a:pt x="4126090" y="898296"/>
                  </a:lnTo>
                  <a:lnTo>
                    <a:pt x="4031462" y="894486"/>
                  </a:lnTo>
                  <a:lnTo>
                    <a:pt x="3999915" y="893216"/>
                  </a:lnTo>
                  <a:lnTo>
                    <a:pt x="3999801" y="883056"/>
                  </a:lnTo>
                  <a:lnTo>
                    <a:pt x="3999687" y="880516"/>
                  </a:lnTo>
                  <a:lnTo>
                    <a:pt x="3999585" y="877976"/>
                  </a:lnTo>
                  <a:lnTo>
                    <a:pt x="3999471" y="875436"/>
                  </a:lnTo>
                  <a:lnTo>
                    <a:pt x="3998671" y="857656"/>
                  </a:lnTo>
                  <a:lnTo>
                    <a:pt x="3995051" y="830986"/>
                  </a:lnTo>
                  <a:lnTo>
                    <a:pt x="3993997" y="826185"/>
                  </a:lnTo>
                  <a:lnTo>
                    <a:pt x="3993997" y="888136"/>
                  </a:lnTo>
                  <a:lnTo>
                    <a:pt x="3993997" y="894486"/>
                  </a:lnTo>
                  <a:lnTo>
                    <a:pt x="3993997" y="898296"/>
                  </a:lnTo>
                  <a:lnTo>
                    <a:pt x="3993896" y="899566"/>
                  </a:lnTo>
                  <a:lnTo>
                    <a:pt x="3993781" y="900836"/>
                  </a:lnTo>
                  <a:lnTo>
                    <a:pt x="3993667" y="902106"/>
                  </a:lnTo>
                  <a:lnTo>
                    <a:pt x="3993553" y="903376"/>
                  </a:lnTo>
                  <a:lnTo>
                    <a:pt x="3993438" y="904646"/>
                  </a:lnTo>
                  <a:lnTo>
                    <a:pt x="3993337" y="905916"/>
                  </a:lnTo>
                  <a:lnTo>
                    <a:pt x="3993223" y="907186"/>
                  </a:lnTo>
                  <a:lnTo>
                    <a:pt x="3993108" y="908456"/>
                  </a:lnTo>
                  <a:lnTo>
                    <a:pt x="3992994" y="909726"/>
                  </a:lnTo>
                  <a:lnTo>
                    <a:pt x="3992880" y="910996"/>
                  </a:lnTo>
                  <a:lnTo>
                    <a:pt x="3991318" y="928776"/>
                  </a:lnTo>
                  <a:lnTo>
                    <a:pt x="3985844" y="957986"/>
                  </a:lnTo>
                  <a:lnTo>
                    <a:pt x="3977678" y="985926"/>
                  </a:lnTo>
                  <a:lnTo>
                    <a:pt x="3966908" y="1012596"/>
                  </a:lnTo>
                  <a:lnTo>
                    <a:pt x="3964355" y="1011428"/>
                  </a:lnTo>
                  <a:lnTo>
                    <a:pt x="3964355" y="1016406"/>
                  </a:lnTo>
                  <a:lnTo>
                    <a:pt x="3951059" y="1041806"/>
                  </a:lnTo>
                  <a:lnTo>
                    <a:pt x="3935463" y="1065936"/>
                  </a:lnTo>
                  <a:lnTo>
                    <a:pt x="3917797" y="1087526"/>
                  </a:lnTo>
                  <a:lnTo>
                    <a:pt x="3898328" y="1107846"/>
                  </a:lnTo>
                  <a:lnTo>
                    <a:pt x="3895775" y="1105141"/>
                  </a:lnTo>
                  <a:lnTo>
                    <a:pt x="3895775" y="1111656"/>
                  </a:lnTo>
                  <a:lnTo>
                    <a:pt x="3883406" y="1121816"/>
                  </a:lnTo>
                  <a:lnTo>
                    <a:pt x="3870477" y="1131976"/>
                  </a:lnTo>
                  <a:lnTo>
                    <a:pt x="3857066" y="1142136"/>
                  </a:lnTo>
                  <a:lnTo>
                    <a:pt x="3843261" y="1149756"/>
                  </a:lnTo>
                  <a:lnTo>
                    <a:pt x="3836492" y="1137297"/>
                  </a:lnTo>
                  <a:lnTo>
                    <a:pt x="3836492" y="1154836"/>
                  </a:lnTo>
                  <a:lnTo>
                    <a:pt x="3814699" y="1164996"/>
                  </a:lnTo>
                  <a:lnTo>
                    <a:pt x="3803408" y="1170076"/>
                  </a:lnTo>
                  <a:lnTo>
                    <a:pt x="3791623" y="1175156"/>
                  </a:lnTo>
                  <a:lnTo>
                    <a:pt x="3788232" y="1165542"/>
                  </a:lnTo>
                  <a:lnTo>
                    <a:pt x="3788232" y="1175156"/>
                  </a:lnTo>
                  <a:lnTo>
                    <a:pt x="3763797" y="1182776"/>
                  </a:lnTo>
                  <a:lnTo>
                    <a:pt x="3738816" y="1187856"/>
                  </a:lnTo>
                  <a:lnTo>
                    <a:pt x="3713340" y="1191666"/>
                  </a:lnTo>
                  <a:lnTo>
                    <a:pt x="3687470" y="1192936"/>
                  </a:lnTo>
                  <a:lnTo>
                    <a:pt x="3679863" y="1192936"/>
                  </a:lnTo>
                  <a:lnTo>
                    <a:pt x="3679990" y="1189126"/>
                  </a:lnTo>
                  <a:lnTo>
                    <a:pt x="3680117" y="1185316"/>
                  </a:lnTo>
                  <a:lnTo>
                    <a:pt x="3680193" y="1182776"/>
                  </a:lnTo>
                  <a:lnTo>
                    <a:pt x="3680320" y="1178966"/>
                  </a:lnTo>
                  <a:lnTo>
                    <a:pt x="3680447" y="1175156"/>
                  </a:lnTo>
                  <a:lnTo>
                    <a:pt x="3681209" y="1152296"/>
                  </a:lnTo>
                  <a:lnTo>
                    <a:pt x="3681285" y="1149756"/>
                  </a:lnTo>
                  <a:lnTo>
                    <a:pt x="3681412" y="1145946"/>
                  </a:lnTo>
                  <a:lnTo>
                    <a:pt x="3681539" y="1142136"/>
                  </a:lnTo>
                  <a:lnTo>
                    <a:pt x="3681628" y="1139596"/>
                  </a:lnTo>
                  <a:lnTo>
                    <a:pt x="3681704" y="1137056"/>
                  </a:lnTo>
                  <a:lnTo>
                    <a:pt x="3689172" y="910996"/>
                  </a:lnTo>
                  <a:lnTo>
                    <a:pt x="3692550" y="910996"/>
                  </a:lnTo>
                  <a:lnTo>
                    <a:pt x="3694252" y="909726"/>
                  </a:lnTo>
                  <a:lnTo>
                    <a:pt x="3788232" y="1175156"/>
                  </a:lnTo>
                  <a:lnTo>
                    <a:pt x="3788232" y="1165542"/>
                  </a:lnTo>
                  <a:lnTo>
                    <a:pt x="3698087" y="909726"/>
                  </a:lnTo>
                  <a:lnTo>
                    <a:pt x="3697630" y="908456"/>
                  </a:lnTo>
                  <a:lnTo>
                    <a:pt x="3699332" y="908456"/>
                  </a:lnTo>
                  <a:lnTo>
                    <a:pt x="3700183" y="907186"/>
                  </a:lnTo>
                  <a:lnTo>
                    <a:pt x="3701885" y="905916"/>
                  </a:lnTo>
                  <a:lnTo>
                    <a:pt x="3836492" y="1154836"/>
                  </a:lnTo>
                  <a:lnTo>
                    <a:pt x="3836492" y="1137297"/>
                  </a:lnTo>
                  <a:lnTo>
                    <a:pt x="3720515" y="923696"/>
                  </a:lnTo>
                  <a:lnTo>
                    <a:pt x="3895775" y="1111656"/>
                  </a:lnTo>
                  <a:lnTo>
                    <a:pt x="3895775" y="1105141"/>
                  </a:lnTo>
                  <a:lnTo>
                    <a:pt x="3725176" y="923696"/>
                  </a:lnTo>
                  <a:lnTo>
                    <a:pt x="3712045" y="909726"/>
                  </a:lnTo>
                  <a:lnTo>
                    <a:pt x="3709860" y="905916"/>
                  </a:lnTo>
                  <a:lnTo>
                    <a:pt x="3706965" y="900836"/>
                  </a:lnTo>
                  <a:lnTo>
                    <a:pt x="3707803" y="899566"/>
                  </a:lnTo>
                  <a:lnTo>
                    <a:pt x="3707803" y="898296"/>
                  </a:lnTo>
                  <a:lnTo>
                    <a:pt x="3708654" y="898296"/>
                  </a:lnTo>
                  <a:lnTo>
                    <a:pt x="3964355" y="1016406"/>
                  </a:lnTo>
                  <a:lnTo>
                    <a:pt x="3964355" y="1011428"/>
                  </a:lnTo>
                  <a:lnTo>
                    <a:pt x="3713111" y="895756"/>
                  </a:lnTo>
                  <a:lnTo>
                    <a:pt x="3710355" y="894486"/>
                  </a:lnTo>
                  <a:lnTo>
                    <a:pt x="3711181" y="893216"/>
                  </a:lnTo>
                  <a:lnTo>
                    <a:pt x="3711181" y="890676"/>
                  </a:lnTo>
                  <a:lnTo>
                    <a:pt x="3712045" y="888136"/>
                  </a:lnTo>
                  <a:lnTo>
                    <a:pt x="3993997" y="898296"/>
                  </a:lnTo>
                  <a:lnTo>
                    <a:pt x="3993997" y="894486"/>
                  </a:lnTo>
                  <a:lnTo>
                    <a:pt x="3792601" y="888136"/>
                  </a:lnTo>
                  <a:lnTo>
                    <a:pt x="3712045" y="885596"/>
                  </a:lnTo>
                  <a:lnTo>
                    <a:pt x="3712045" y="883056"/>
                  </a:lnTo>
                  <a:lnTo>
                    <a:pt x="3712045" y="881786"/>
                  </a:lnTo>
                  <a:lnTo>
                    <a:pt x="3711181" y="880516"/>
                  </a:lnTo>
                  <a:lnTo>
                    <a:pt x="3724910" y="875436"/>
                  </a:lnTo>
                  <a:lnTo>
                    <a:pt x="3975379" y="782726"/>
                  </a:lnTo>
                  <a:lnTo>
                    <a:pt x="3988701" y="833526"/>
                  </a:lnTo>
                  <a:lnTo>
                    <a:pt x="3992245" y="865276"/>
                  </a:lnTo>
                  <a:lnTo>
                    <a:pt x="3992346" y="867816"/>
                  </a:lnTo>
                  <a:lnTo>
                    <a:pt x="3992461" y="870356"/>
                  </a:lnTo>
                  <a:lnTo>
                    <a:pt x="3992562" y="872896"/>
                  </a:lnTo>
                  <a:lnTo>
                    <a:pt x="3992664" y="875436"/>
                  </a:lnTo>
                  <a:lnTo>
                    <a:pt x="3992778" y="877976"/>
                  </a:lnTo>
                  <a:lnTo>
                    <a:pt x="3992880" y="880516"/>
                  </a:lnTo>
                  <a:lnTo>
                    <a:pt x="3992981" y="883056"/>
                  </a:lnTo>
                  <a:lnTo>
                    <a:pt x="3993096" y="885596"/>
                  </a:lnTo>
                  <a:lnTo>
                    <a:pt x="3993146" y="886866"/>
                  </a:lnTo>
                  <a:lnTo>
                    <a:pt x="3993997" y="888136"/>
                  </a:lnTo>
                  <a:lnTo>
                    <a:pt x="3993997" y="826185"/>
                  </a:lnTo>
                  <a:lnTo>
                    <a:pt x="3989197" y="804316"/>
                  </a:lnTo>
                  <a:lnTo>
                    <a:pt x="3982123" y="782726"/>
                  </a:lnTo>
                  <a:lnTo>
                    <a:pt x="3981285" y="780186"/>
                  </a:lnTo>
                  <a:lnTo>
                    <a:pt x="3988066" y="777646"/>
                  </a:lnTo>
                  <a:lnTo>
                    <a:pt x="4099852" y="735736"/>
                  </a:lnTo>
                  <a:lnTo>
                    <a:pt x="4111447" y="772566"/>
                  </a:lnTo>
                  <a:lnTo>
                    <a:pt x="4119626" y="809396"/>
                  </a:lnTo>
                  <a:lnTo>
                    <a:pt x="4124490" y="847496"/>
                  </a:lnTo>
                  <a:lnTo>
                    <a:pt x="4125976" y="883056"/>
                  </a:lnTo>
                  <a:lnTo>
                    <a:pt x="4126090" y="898296"/>
                  </a:lnTo>
                  <a:lnTo>
                    <a:pt x="4126090" y="785837"/>
                  </a:lnTo>
                  <a:lnTo>
                    <a:pt x="4122572" y="770026"/>
                  </a:lnTo>
                  <a:lnTo>
                    <a:pt x="4112018" y="735736"/>
                  </a:lnTo>
                  <a:lnTo>
                    <a:pt x="4110837" y="731926"/>
                  </a:lnTo>
                  <a:lnTo>
                    <a:pt x="4117949" y="729386"/>
                  </a:lnTo>
                  <a:lnTo>
                    <a:pt x="4146410" y="719226"/>
                  </a:lnTo>
                  <a:lnTo>
                    <a:pt x="4152049" y="728116"/>
                  </a:lnTo>
                  <a:lnTo>
                    <a:pt x="4159847" y="734466"/>
                  </a:lnTo>
                  <a:lnTo>
                    <a:pt x="4169397" y="739546"/>
                  </a:lnTo>
                  <a:lnTo>
                    <a:pt x="4180281" y="740816"/>
                  </a:lnTo>
                  <a:lnTo>
                    <a:pt x="4194530" y="738276"/>
                  </a:lnTo>
                  <a:lnTo>
                    <a:pt x="4206100" y="730656"/>
                  </a:lnTo>
                  <a:lnTo>
                    <a:pt x="4213072" y="719226"/>
                  </a:lnTo>
                  <a:lnTo>
                    <a:pt x="4213847" y="717956"/>
                  </a:lnTo>
                  <a:lnTo>
                    <a:pt x="4216679" y="703986"/>
                  </a:lnTo>
                  <a:lnTo>
                    <a:pt x="4213847" y="690016"/>
                  </a:lnTo>
                  <a:lnTo>
                    <a:pt x="4206100" y="678586"/>
                  </a:lnTo>
                  <a:lnTo>
                    <a:pt x="4194530" y="670966"/>
                  </a:lnTo>
                  <a:lnTo>
                    <a:pt x="4180281" y="668426"/>
                  </a:lnTo>
                  <a:lnTo>
                    <a:pt x="4166019" y="670966"/>
                  </a:lnTo>
                  <a:lnTo>
                    <a:pt x="4154449" y="678586"/>
                  </a:lnTo>
                  <a:lnTo>
                    <a:pt x="4146689" y="690016"/>
                  </a:lnTo>
                  <a:lnTo>
                    <a:pt x="4143857" y="703986"/>
                  </a:lnTo>
                  <a:lnTo>
                    <a:pt x="4143857" y="707796"/>
                  </a:lnTo>
                  <a:lnTo>
                    <a:pt x="4145546" y="715416"/>
                  </a:lnTo>
                  <a:lnTo>
                    <a:pt x="4109986" y="729386"/>
                  </a:lnTo>
                  <a:lnTo>
                    <a:pt x="4098988" y="703516"/>
                  </a:lnTo>
                  <a:lnTo>
                    <a:pt x="4098988" y="733196"/>
                  </a:lnTo>
                  <a:lnTo>
                    <a:pt x="3980459" y="777646"/>
                  </a:lnTo>
                  <a:lnTo>
                    <a:pt x="3974515" y="764044"/>
                  </a:lnTo>
                  <a:lnTo>
                    <a:pt x="3974515" y="777646"/>
                  </a:lnTo>
                  <a:lnTo>
                    <a:pt x="3710355" y="875436"/>
                  </a:lnTo>
                  <a:lnTo>
                    <a:pt x="3708654" y="874166"/>
                  </a:lnTo>
                  <a:lnTo>
                    <a:pt x="3706965" y="870356"/>
                  </a:lnTo>
                  <a:lnTo>
                    <a:pt x="3709682" y="867816"/>
                  </a:lnTo>
                  <a:lnTo>
                    <a:pt x="3912705" y="678586"/>
                  </a:lnTo>
                  <a:lnTo>
                    <a:pt x="3931894" y="700176"/>
                  </a:lnTo>
                  <a:lnTo>
                    <a:pt x="3948696" y="724306"/>
                  </a:lnTo>
                  <a:lnTo>
                    <a:pt x="3962946" y="750976"/>
                  </a:lnTo>
                  <a:lnTo>
                    <a:pt x="3974515" y="777646"/>
                  </a:lnTo>
                  <a:lnTo>
                    <a:pt x="3974515" y="764044"/>
                  </a:lnTo>
                  <a:lnTo>
                    <a:pt x="3968254" y="749706"/>
                  </a:lnTo>
                  <a:lnTo>
                    <a:pt x="3953446" y="723036"/>
                  </a:lnTo>
                  <a:lnTo>
                    <a:pt x="3936263" y="697636"/>
                  </a:lnTo>
                  <a:lnTo>
                    <a:pt x="3920147" y="678586"/>
                  </a:lnTo>
                  <a:lnTo>
                    <a:pt x="3916934" y="674776"/>
                  </a:lnTo>
                  <a:lnTo>
                    <a:pt x="3920998" y="670966"/>
                  </a:lnTo>
                  <a:lnTo>
                    <a:pt x="4009225" y="588416"/>
                  </a:lnTo>
                  <a:lnTo>
                    <a:pt x="4037190" y="621436"/>
                  </a:lnTo>
                  <a:lnTo>
                    <a:pt x="4061409" y="656996"/>
                  </a:lnTo>
                  <a:lnTo>
                    <a:pt x="4081983" y="693826"/>
                  </a:lnTo>
                  <a:lnTo>
                    <a:pt x="4098988" y="733196"/>
                  </a:lnTo>
                  <a:lnTo>
                    <a:pt x="4098988" y="703516"/>
                  </a:lnTo>
                  <a:lnTo>
                    <a:pt x="4092714" y="688746"/>
                  </a:lnTo>
                  <a:lnTo>
                    <a:pt x="4071467" y="650646"/>
                  </a:lnTo>
                  <a:lnTo>
                    <a:pt x="4046410" y="613816"/>
                  </a:lnTo>
                  <a:lnTo>
                    <a:pt x="4025138" y="588416"/>
                  </a:lnTo>
                  <a:lnTo>
                    <a:pt x="4017695" y="579526"/>
                  </a:lnTo>
                  <a:lnTo>
                    <a:pt x="4020489" y="576986"/>
                  </a:lnTo>
                  <a:lnTo>
                    <a:pt x="4045648" y="554126"/>
                  </a:lnTo>
                  <a:lnTo>
                    <a:pt x="4051046" y="557936"/>
                  </a:lnTo>
                  <a:lnTo>
                    <a:pt x="4057078" y="560476"/>
                  </a:lnTo>
                  <a:lnTo>
                    <a:pt x="4063746" y="563016"/>
                  </a:lnTo>
                  <a:lnTo>
                    <a:pt x="4071048" y="564286"/>
                  </a:lnTo>
                  <a:lnTo>
                    <a:pt x="4085310" y="560476"/>
                  </a:lnTo>
                  <a:lnTo>
                    <a:pt x="4094950" y="554126"/>
                  </a:lnTo>
                  <a:lnTo>
                    <a:pt x="4096880" y="552856"/>
                  </a:lnTo>
                  <a:lnTo>
                    <a:pt x="4104627" y="541426"/>
                  </a:lnTo>
                  <a:lnTo>
                    <a:pt x="4107459" y="527456"/>
                  </a:lnTo>
                  <a:lnTo>
                    <a:pt x="4104627" y="513486"/>
                  </a:lnTo>
                  <a:lnTo>
                    <a:pt x="4096880" y="502056"/>
                  </a:lnTo>
                  <a:lnTo>
                    <a:pt x="4085310" y="494436"/>
                  </a:lnTo>
                  <a:lnTo>
                    <a:pt x="4071048" y="490626"/>
                  </a:lnTo>
                  <a:lnTo>
                    <a:pt x="4056786" y="494436"/>
                  </a:lnTo>
                  <a:lnTo>
                    <a:pt x="4045216" y="502056"/>
                  </a:lnTo>
                  <a:lnTo>
                    <a:pt x="4037457" y="513486"/>
                  </a:lnTo>
                  <a:lnTo>
                    <a:pt x="4034625" y="527456"/>
                  </a:lnTo>
                  <a:lnTo>
                    <a:pt x="4034625" y="536346"/>
                  </a:lnTo>
                  <a:lnTo>
                    <a:pt x="4038015" y="543966"/>
                  </a:lnTo>
                  <a:lnTo>
                    <a:pt x="4043095" y="551586"/>
                  </a:lnTo>
                  <a:lnTo>
                    <a:pt x="4015155" y="576986"/>
                  </a:lnTo>
                  <a:lnTo>
                    <a:pt x="4012603" y="574446"/>
                  </a:lnTo>
                  <a:lnTo>
                    <a:pt x="4009225" y="571906"/>
                  </a:lnTo>
                  <a:lnTo>
                    <a:pt x="4006697" y="568096"/>
                  </a:lnTo>
                  <a:lnTo>
                    <a:pt x="4006697" y="584606"/>
                  </a:lnTo>
                  <a:lnTo>
                    <a:pt x="3914406" y="670966"/>
                  </a:lnTo>
                  <a:lnTo>
                    <a:pt x="3909314" y="666280"/>
                  </a:lnTo>
                  <a:lnTo>
                    <a:pt x="3909314" y="676046"/>
                  </a:lnTo>
                  <a:lnTo>
                    <a:pt x="3703574" y="867816"/>
                  </a:lnTo>
                  <a:lnTo>
                    <a:pt x="3701885" y="866546"/>
                  </a:lnTo>
                  <a:lnTo>
                    <a:pt x="3698494" y="865276"/>
                  </a:lnTo>
                  <a:lnTo>
                    <a:pt x="3699535" y="862736"/>
                  </a:lnTo>
                  <a:lnTo>
                    <a:pt x="3805174" y="604926"/>
                  </a:lnTo>
                  <a:lnTo>
                    <a:pt x="3834066" y="618896"/>
                  </a:lnTo>
                  <a:lnTo>
                    <a:pt x="3861054" y="635406"/>
                  </a:lnTo>
                  <a:lnTo>
                    <a:pt x="3886149" y="654456"/>
                  </a:lnTo>
                  <a:lnTo>
                    <a:pt x="3909314" y="676046"/>
                  </a:lnTo>
                  <a:lnTo>
                    <a:pt x="3909314" y="666280"/>
                  </a:lnTo>
                  <a:lnTo>
                    <a:pt x="3890962" y="649376"/>
                  </a:lnTo>
                  <a:lnTo>
                    <a:pt x="3865295" y="629056"/>
                  </a:lnTo>
                  <a:lnTo>
                    <a:pt x="3837711" y="612546"/>
                  </a:lnTo>
                  <a:lnTo>
                    <a:pt x="3823131" y="604926"/>
                  </a:lnTo>
                  <a:lnTo>
                    <a:pt x="3808552" y="597306"/>
                  </a:lnTo>
                  <a:lnTo>
                    <a:pt x="3809085" y="596036"/>
                  </a:lnTo>
                  <a:lnTo>
                    <a:pt x="3856812" y="480466"/>
                  </a:lnTo>
                  <a:lnTo>
                    <a:pt x="3894874" y="499516"/>
                  </a:lnTo>
                  <a:lnTo>
                    <a:pt x="3931335" y="521106"/>
                  </a:lnTo>
                  <a:lnTo>
                    <a:pt x="3965892" y="547776"/>
                  </a:lnTo>
                  <a:lnTo>
                    <a:pt x="4006697" y="584606"/>
                  </a:lnTo>
                  <a:lnTo>
                    <a:pt x="4006697" y="568096"/>
                  </a:lnTo>
                  <a:lnTo>
                    <a:pt x="3973703" y="537616"/>
                  </a:lnTo>
                  <a:lnTo>
                    <a:pt x="3938320" y="512216"/>
                  </a:lnTo>
                  <a:lnTo>
                    <a:pt x="3900728" y="489356"/>
                  </a:lnTo>
                  <a:lnTo>
                    <a:pt x="3882212" y="480466"/>
                  </a:lnTo>
                  <a:lnTo>
                    <a:pt x="3861066" y="470306"/>
                  </a:lnTo>
                  <a:lnTo>
                    <a:pt x="3876306" y="433476"/>
                  </a:lnTo>
                  <a:lnTo>
                    <a:pt x="3879697" y="434746"/>
                  </a:lnTo>
                  <a:lnTo>
                    <a:pt x="3887305" y="434746"/>
                  </a:lnTo>
                  <a:lnTo>
                    <a:pt x="3894429" y="433476"/>
                  </a:lnTo>
                  <a:lnTo>
                    <a:pt x="3901567" y="432206"/>
                  </a:lnTo>
                  <a:lnTo>
                    <a:pt x="3913124" y="424586"/>
                  </a:lnTo>
                  <a:lnTo>
                    <a:pt x="3920871" y="413156"/>
                  </a:lnTo>
                  <a:lnTo>
                    <a:pt x="3923703" y="399186"/>
                  </a:lnTo>
                  <a:lnTo>
                    <a:pt x="3920871" y="385216"/>
                  </a:lnTo>
                  <a:lnTo>
                    <a:pt x="3913124" y="372516"/>
                  </a:lnTo>
                  <a:lnTo>
                    <a:pt x="3901567" y="364896"/>
                  </a:lnTo>
                  <a:lnTo>
                    <a:pt x="3887305" y="362356"/>
                  </a:lnTo>
                  <a:lnTo>
                    <a:pt x="3873042" y="364896"/>
                  </a:lnTo>
                  <a:lnTo>
                    <a:pt x="3861485" y="372516"/>
                  </a:lnTo>
                  <a:lnTo>
                    <a:pt x="3853726" y="385216"/>
                  </a:lnTo>
                  <a:lnTo>
                    <a:pt x="3850906" y="399186"/>
                  </a:lnTo>
                  <a:lnTo>
                    <a:pt x="3852557" y="409346"/>
                  </a:lnTo>
                  <a:lnTo>
                    <a:pt x="3857142" y="419506"/>
                  </a:lnTo>
                  <a:lnTo>
                    <a:pt x="3864114" y="427126"/>
                  </a:lnTo>
                  <a:lnTo>
                    <a:pt x="3872915" y="432206"/>
                  </a:lnTo>
                  <a:lnTo>
                    <a:pt x="3857675" y="470306"/>
                  </a:lnTo>
                  <a:lnTo>
                    <a:pt x="3852595" y="468553"/>
                  </a:lnTo>
                  <a:lnTo>
                    <a:pt x="3852595" y="479196"/>
                  </a:lnTo>
                  <a:lnTo>
                    <a:pt x="3804335" y="596036"/>
                  </a:lnTo>
                  <a:lnTo>
                    <a:pt x="3802646" y="595439"/>
                  </a:lnTo>
                  <a:lnTo>
                    <a:pt x="3802646" y="602386"/>
                  </a:lnTo>
                  <a:lnTo>
                    <a:pt x="3695103" y="862736"/>
                  </a:lnTo>
                  <a:lnTo>
                    <a:pt x="3693414" y="861466"/>
                  </a:lnTo>
                  <a:lnTo>
                    <a:pt x="3690861" y="861466"/>
                  </a:lnTo>
                  <a:lnTo>
                    <a:pt x="3690988" y="857656"/>
                  </a:lnTo>
                  <a:lnTo>
                    <a:pt x="3691064" y="855116"/>
                  </a:lnTo>
                  <a:lnTo>
                    <a:pt x="3700183" y="579526"/>
                  </a:lnTo>
                  <a:lnTo>
                    <a:pt x="3727031" y="582066"/>
                  </a:lnTo>
                  <a:lnTo>
                    <a:pt x="3753002" y="587146"/>
                  </a:lnTo>
                  <a:lnTo>
                    <a:pt x="3778173" y="593496"/>
                  </a:lnTo>
                  <a:lnTo>
                    <a:pt x="3802646" y="602386"/>
                  </a:lnTo>
                  <a:lnTo>
                    <a:pt x="3802646" y="595439"/>
                  </a:lnTo>
                  <a:lnTo>
                    <a:pt x="3779596" y="587146"/>
                  </a:lnTo>
                  <a:lnTo>
                    <a:pt x="3753739" y="580796"/>
                  </a:lnTo>
                  <a:lnTo>
                    <a:pt x="3747033" y="579526"/>
                  </a:lnTo>
                  <a:lnTo>
                    <a:pt x="3726929" y="575716"/>
                  </a:lnTo>
                  <a:lnTo>
                    <a:pt x="3699332" y="574446"/>
                  </a:lnTo>
                  <a:lnTo>
                    <a:pt x="3699408" y="571906"/>
                  </a:lnTo>
                  <a:lnTo>
                    <a:pt x="3699497" y="569366"/>
                  </a:lnTo>
                  <a:lnTo>
                    <a:pt x="3699586" y="566826"/>
                  </a:lnTo>
                  <a:lnTo>
                    <a:pt x="3699662" y="564286"/>
                  </a:lnTo>
                  <a:lnTo>
                    <a:pt x="3699713" y="563016"/>
                  </a:lnTo>
                  <a:lnTo>
                    <a:pt x="3699789" y="560476"/>
                  </a:lnTo>
                  <a:lnTo>
                    <a:pt x="3699878" y="557936"/>
                  </a:lnTo>
                  <a:lnTo>
                    <a:pt x="3703574" y="447446"/>
                  </a:lnTo>
                  <a:lnTo>
                    <a:pt x="3741978" y="451256"/>
                  </a:lnTo>
                  <a:lnTo>
                    <a:pt x="3779672" y="457606"/>
                  </a:lnTo>
                  <a:lnTo>
                    <a:pt x="3816566" y="466496"/>
                  </a:lnTo>
                  <a:lnTo>
                    <a:pt x="3852595" y="479196"/>
                  </a:lnTo>
                  <a:lnTo>
                    <a:pt x="3852595" y="468553"/>
                  </a:lnTo>
                  <a:lnTo>
                    <a:pt x="3820871" y="457606"/>
                  </a:lnTo>
                  <a:lnTo>
                    <a:pt x="3782949" y="447446"/>
                  </a:lnTo>
                  <a:lnTo>
                    <a:pt x="3744074" y="441096"/>
                  </a:lnTo>
                  <a:lnTo>
                    <a:pt x="3704412" y="437286"/>
                  </a:lnTo>
                  <a:lnTo>
                    <a:pt x="3704488" y="434746"/>
                  </a:lnTo>
                  <a:lnTo>
                    <a:pt x="3704577" y="432206"/>
                  </a:lnTo>
                  <a:lnTo>
                    <a:pt x="3706101" y="386486"/>
                  </a:lnTo>
                  <a:lnTo>
                    <a:pt x="3706965" y="386486"/>
                  </a:lnTo>
                  <a:lnTo>
                    <a:pt x="3721227" y="383946"/>
                  </a:lnTo>
                  <a:lnTo>
                    <a:pt x="3732784" y="375056"/>
                  </a:lnTo>
                  <a:lnTo>
                    <a:pt x="3740531" y="363626"/>
                  </a:lnTo>
                  <a:lnTo>
                    <a:pt x="3743363" y="349656"/>
                  </a:lnTo>
                  <a:lnTo>
                    <a:pt x="3740531" y="335686"/>
                  </a:lnTo>
                  <a:lnTo>
                    <a:pt x="3732784" y="324256"/>
                  </a:lnTo>
                  <a:lnTo>
                    <a:pt x="3721227" y="316636"/>
                  </a:lnTo>
                  <a:lnTo>
                    <a:pt x="3706965" y="314096"/>
                  </a:lnTo>
                  <a:lnTo>
                    <a:pt x="3692702" y="316636"/>
                  </a:lnTo>
                  <a:lnTo>
                    <a:pt x="3681133" y="324256"/>
                  </a:lnTo>
                  <a:lnTo>
                    <a:pt x="3673373" y="335686"/>
                  </a:lnTo>
                  <a:lnTo>
                    <a:pt x="3670541" y="349656"/>
                  </a:lnTo>
                  <a:lnTo>
                    <a:pt x="3672929" y="363626"/>
                  </a:lnTo>
                  <a:lnTo>
                    <a:pt x="3679533" y="373786"/>
                  </a:lnTo>
                  <a:lnTo>
                    <a:pt x="3689477" y="382676"/>
                  </a:lnTo>
                  <a:lnTo>
                    <a:pt x="3701885" y="386486"/>
                  </a:lnTo>
                  <a:lnTo>
                    <a:pt x="3700183" y="437286"/>
                  </a:lnTo>
                  <a:lnTo>
                    <a:pt x="3699332" y="437286"/>
                  </a:lnTo>
                  <a:lnTo>
                    <a:pt x="3699332" y="447446"/>
                  </a:lnTo>
                  <a:lnTo>
                    <a:pt x="3699205" y="451256"/>
                  </a:lnTo>
                  <a:lnTo>
                    <a:pt x="3699116" y="453796"/>
                  </a:lnTo>
                  <a:lnTo>
                    <a:pt x="3698989" y="457606"/>
                  </a:lnTo>
                  <a:lnTo>
                    <a:pt x="3698862" y="461416"/>
                  </a:lnTo>
                  <a:lnTo>
                    <a:pt x="3698824" y="462686"/>
                  </a:lnTo>
                  <a:lnTo>
                    <a:pt x="3698697" y="466496"/>
                  </a:lnTo>
                  <a:lnTo>
                    <a:pt x="3698570" y="470306"/>
                  </a:lnTo>
                  <a:lnTo>
                    <a:pt x="3698481" y="472846"/>
                  </a:lnTo>
                  <a:lnTo>
                    <a:pt x="3695103" y="574446"/>
                  </a:lnTo>
                  <a:lnTo>
                    <a:pt x="3694252" y="574446"/>
                  </a:lnTo>
                  <a:lnTo>
                    <a:pt x="3694252" y="579526"/>
                  </a:lnTo>
                  <a:lnTo>
                    <a:pt x="3694138" y="583336"/>
                  </a:lnTo>
                  <a:lnTo>
                    <a:pt x="3694023" y="587146"/>
                  </a:lnTo>
                  <a:lnTo>
                    <a:pt x="3693490" y="604926"/>
                  </a:lnTo>
                  <a:lnTo>
                    <a:pt x="3685781" y="861466"/>
                  </a:lnTo>
                  <a:lnTo>
                    <a:pt x="3684079" y="861466"/>
                  </a:lnTo>
                  <a:lnTo>
                    <a:pt x="3684079" y="910996"/>
                  </a:lnTo>
                  <a:lnTo>
                    <a:pt x="3683965" y="914806"/>
                  </a:lnTo>
                  <a:lnTo>
                    <a:pt x="3675621" y="1167549"/>
                  </a:lnTo>
                  <a:lnTo>
                    <a:pt x="3675621" y="1198016"/>
                  </a:lnTo>
                  <a:lnTo>
                    <a:pt x="3675532" y="1200556"/>
                  </a:lnTo>
                  <a:lnTo>
                    <a:pt x="3674897" y="1219606"/>
                  </a:lnTo>
                  <a:lnTo>
                    <a:pt x="3674859" y="1220876"/>
                  </a:lnTo>
                  <a:lnTo>
                    <a:pt x="3674732" y="1224686"/>
                  </a:lnTo>
                  <a:lnTo>
                    <a:pt x="3674605" y="1228496"/>
                  </a:lnTo>
                  <a:lnTo>
                    <a:pt x="3674516" y="1231036"/>
                  </a:lnTo>
                  <a:lnTo>
                    <a:pt x="3674389" y="1234846"/>
                  </a:lnTo>
                  <a:lnTo>
                    <a:pt x="3674351" y="1236116"/>
                  </a:lnTo>
                  <a:lnTo>
                    <a:pt x="3674224" y="1239926"/>
                  </a:lnTo>
                  <a:lnTo>
                    <a:pt x="3674097" y="1243736"/>
                  </a:lnTo>
                  <a:lnTo>
                    <a:pt x="3674008" y="1246276"/>
                  </a:lnTo>
                  <a:lnTo>
                    <a:pt x="3673932" y="1248816"/>
                  </a:lnTo>
                  <a:lnTo>
                    <a:pt x="3673170" y="1271676"/>
                  </a:lnTo>
                  <a:lnTo>
                    <a:pt x="3673081" y="1274216"/>
                  </a:lnTo>
                  <a:lnTo>
                    <a:pt x="3672954" y="1278026"/>
                  </a:lnTo>
                  <a:lnTo>
                    <a:pt x="3672827" y="1281836"/>
                  </a:lnTo>
                  <a:lnTo>
                    <a:pt x="3671392" y="1325016"/>
                  </a:lnTo>
                  <a:lnTo>
                    <a:pt x="3632987" y="1321206"/>
                  </a:lnTo>
                  <a:lnTo>
                    <a:pt x="3595293" y="1314856"/>
                  </a:lnTo>
                  <a:lnTo>
                    <a:pt x="3551186" y="1303426"/>
                  </a:lnTo>
                  <a:lnTo>
                    <a:pt x="3522383" y="1293266"/>
                  </a:lnTo>
                  <a:lnTo>
                    <a:pt x="3522903" y="1291996"/>
                  </a:lnTo>
                  <a:lnTo>
                    <a:pt x="3570630" y="1176426"/>
                  </a:lnTo>
                  <a:lnTo>
                    <a:pt x="3595382" y="1185316"/>
                  </a:lnTo>
                  <a:lnTo>
                    <a:pt x="3621227" y="1191666"/>
                  </a:lnTo>
                  <a:lnTo>
                    <a:pt x="3648024" y="1196746"/>
                  </a:lnTo>
                  <a:lnTo>
                    <a:pt x="3675621" y="1198016"/>
                  </a:lnTo>
                  <a:lnTo>
                    <a:pt x="3675621" y="1167549"/>
                  </a:lnTo>
                  <a:lnTo>
                    <a:pt x="3674783" y="1192936"/>
                  </a:lnTo>
                  <a:lnTo>
                    <a:pt x="3647948" y="1190396"/>
                  </a:lnTo>
                  <a:lnTo>
                    <a:pt x="3621976" y="1185316"/>
                  </a:lnTo>
                  <a:lnTo>
                    <a:pt x="3596792" y="1178966"/>
                  </a:lnTo>
                  <a:lnTo>
                    <a:pt x="3589807" y="1176426"/>
                  </a:lnTo>
                  <a:lnTo>
                    <a:pt x="3572332" y="1170076"/>
                  </a:lnTo>
                  <a:lnTo>
                    <a:pt x="3572853" y="1168806"/>
                  </a:lnTo>
                  <a:lnTo>
                    <a:pt x="3679863" y="909726"/>
                  </a:lnTo>
                  <a:lnTo>
                    <a:pt x="3681552" y="910996"/>
                  </a:lnTo>
                  <a:lnTo>
                    <a:pt x="3684079" y="910996"/>
                  </a:lnTo>
                  <a:lnTo>
                    <a:pt x="3684079" y="861466"/>
                  </a:lnTo>
                  <a:lnTo>
                    <a:pt x="3682390" y="861466"/>
                  </a:lnTo>
                  <a:lnTo>
                    <a:pt x="3680701" y="862736"/>
                  </a:lnTo>
                  <a:lnTo>
                    <a:pt x="3677310" y="853160"/>
                  </a:lnTo>
                  <a:lnTo>
                    <a:pt x="3677310" y="864006"/>
                  </a:lnTo>
                  <a:lnTo>
                    <a:pt x="3676472" y="864323"/>
                  </a:lnTo>
                  <a:lnTo>
                    <a:pt x="3676472" y="908456"/>
                  </a:lnTo>
                  <a:lnTo>
                    <a:pt x="3569779" y="1168806"/>
                  </a:lnTo>
                  <a:lnTo>
                    <a:pt x="3566388" y="1167117"/>
                  </a:lnTo>
                  <a:lnTo>
                    <a:pt x="3566388" y="1175156"/>
                  </a:lnTo>
                  <a:lnTo>
                    <a:pt x="3518128" y="1291996"/>
                  </a:lnTo>
                  <a:lnTo>
                    <a:pt x="3496538" y="1281836"/>
                  </a:lnTo>
                  <a:lnTo>
                    <a:pt x="3474948" y="1271676"/>
                  </a:lnTo>
                  <a:lnTo>
                    <a:pt x="3477006" y="1267866"/>
                  </a:lnTo>
                  <a:lnTo>
                    <a:pt x="3535070" y="1159916"/>
                  </a:lnTo>
                  <a:lnTo>
                    <a:pt x="3543185" y="1163726"/>
                  </a:lnTo>
                  <a:lnTo>
                    <a:pt x="3551047" y="1167536"/>
                  </a:lnTo>
                  <a:lnTo>
                    <a:pt x="3566388" y="1175156"/>
                  </a:lnTo>
                  <a:lnTo>
                    <a:pt x="3566388" y="1167117"/>
                  </a:lnTo>
                  <a:lnTo>
                    <a:pt x="3562172" y="1164996"/>
                  </a:lnTo>
                  <a:lnTo>
                    <a:pt x="3554653" y="1162456"/>
                  </a:lnTo>
                  <a:lnTo>
                    <a:pt x="3549739" y="1159916"/>
                  </a:lnTo>
                  <a:lnTo>
                    <a:pt x="3547287" y="1158646"/>
                  </a:lnTo>
                  <a:lnTo>
                    <a:pt x="3540150" y="1154836"/>
                  </a:lnTo>
                  <a:lnTo>
                    <a:pt x="3542881" y="1149756"/>
                  </a:lnTo>
                  <a:lnTo>
                    <a:pt x="3669144" y="914806"/>
                  </a:lnTo>
                  <a:lnTo>
                    <a:pt x="3673919" y="905916"/>
                  </a:lnTo>
                  <a:lnTo>
                    <a:pt x="3674783" y="907186"/>
                  </a:lnTo>
                  <a:lnTo>
                    <a:pt x="3675621" y="907186"/>
                  </a:lnTo>
                  <a:lnTo>
                    <a:pt x="3676472" y="908456"/>
                  </a:lnTo>
                  <a:lnTo>
                    <a:pt x="3676472" y="864323"/>
                  </a:lnTo>
                  <a:lnTo>
                    <a:pt x="3673919" y="865276"/>
                  </a:lnTo>
                  <a:lnTo>
                    <a:pt x="3672230" y="867816"/>
                  </a:lnTo>
                  <a:lnTo>
                    <a:pt x="3668839" y="864209"/>
                  </a:lnTo>
                  <a:lnTo>
                    <a:pt x="3668839" y="870356"/>
                  </a:lnTo>
                  <a:lnTo>
                    <a:pt x="3668014" y="871626"/>
                  </a:lnTo>
                  <a:lnTo>
                    <a:pt x="3668014" y="900836"/>
                  </a:lnTo>
                  <a:lnTo>
                    <a:pt x="3666312" y="903376"/>
                  </a:lnTo>
                  <a:lnTo>
                    <a:pt x="3659543" y="909726"/>
                  </a:lnTo>
                  <a:lnTo>
                    <a:pt x="3659543" y="914806"/>
                  </a:lnTo>
                  <a:lnTo>
                    <a:pt x="3531679" y="1149756"/>
                  </a:lnTo>
                  <a:lnTo>
                    <a:pt x="3529152" y="1148168"/>
                  </a:lnTo>
                  <a:lnTo>
                    <a:pt x="3529152" y="1156106"/>
                  </a:lnTo>
                  <a:lnTo>
                    <a:pt x="3469017" y="1267866"/>
                  </a:lnTo>
                  <a:lnTo>
                    <a:pt x="3444240" y="1252626"/>
                  </a:lnTo>
                  <a:lnTo>
                    <a:pt x="3420656" y="1234846"/>
                  </a:lnTo>
                  <a:lnTo>
                    <a:pt x="3398177" y="1217066"/>
                  </a:lnTo>
                  <a:lnTo>
                    <a:pt x="3376714" y="1196746"/>
                  </a:lnTo>
                  <a:lnTo>
                    <a:pt x="3375520" y="1195476"/>
                  </a:lnTo>
                  <a:lnTo>
                    <a:pt x="3368281" y="1187856"/>
                  </a:lnTo>
                  <a:lnTo>
                    <a:pt x="3370986" y="1185316"/>
                  </a:lnTo>
                  <a:lnTo>
                    <a:pt x="3460572" y="1101496"/>
                  </a:lnTo>
                  <a:lnTo>
                    <a:pt x="3476282" y="1116736"/>
                  </a:lnTo>
                  <a:lnTo>
                    <a:pt x="3492944" y="1131976"/>
                  </a:lnTo>
                  <a:lnTo>
                    <a:pt x="3510572" y="1144676"/>
                  </a:lnTo>
                  <a:lnTo>
                    <a:pt x="3529152" y="1156106"/>
                  </a:lnTo>
                  <a:lnTo>
                    <a:pt x="3529152" y="1148168"/>
                  </a:lnTo>
                  <a:lnTo>
                    <a:pt x="3513607" y="1138326"/>
                  </a:lnTo>
                  <a:lnTo>
                    <a:pt x="3496335" y="1125626"/>
                  </a:lnTo>
                  <a:lnTo>
                    <a:pt x="3480003" y="1111656"/>
                  </a:lnTo>
                  <a:lnTo>
                    <a:pt x="3469856" y="1101496"/>
                  </a:lnTo>
                  <a:lnTo>
                    <a:pt x="3464788" y="1096416"/>
                  </a:lnTo>
                  <a:lnTo>
                    <a:pt x="3467519" y="1093876"/>
                  </a:lnTo>
                  <a:lnTo>
                    <a:pt x="3659543" y="914806"/>
                  </a:lnTo>
                  <a:lnTo>
                    <a:pt x="3659543" y="909726"/>
                  </a:lnTo>
                  <a:lnTo>
                    <a:pt x="3463099" y="1093876"/>
                  </a:lnTo>
                  <a:lnTo>
                    <a:pt x="3458019" y="1088059"/>
                  </a:lnTo>
                  <a:lnTo>
                    <a:pt x="3458019" y="1098956"/>
                  </a:lnTo>
                  <a:lnTo>
                    <a:pt x="3365728" y="1185316"/>
                  </a:lnTo>
                  <a:lnTo>
                    <a:pt x="3337649" y="1152296"/>
                  </a:lnTo>
                  <a:lnTo>
                    <a:pt x="3313226" y="1116736"/>
                  </a:lnTo>
                  <a:lnTo>
                    <a:pt x="3292627" y="1078636"/>
                  </a:lnTo>
                  <a:lnTo>
                    <a:pt x="3277095" y="1043076"/>
                  </a:lnTo>
                  <a:lnTo>
                    <a:pt x="3275990" y="1040536"/>
                  </a:lnTo>
                  <a:lnTo>
                    <a:pt x="3286150" y="1036726"/>
                  </a:lnTo>
                  <a:lnTo>
                    <a:pt x="3394519" y="996086"/>
                  </a:lnTo>
                  <a:lnTo>
                    <a:pt x="3406698" y="1024026"/>
                  </a:lnTo>
                  <a:lnTo>
                    <a:pt x="3421494" y="1050696"/>
                  </a:lnTo>
                  <a:lnTo>
                    <a:pt x="3438690" y="1074826"/>
                  </a:lnTo>
                  <a:lnTo>
                    <a:pt x="3458019" y="1098956"/>
                  </a:lnTo>
                  <a:lnTo>
                    <a:pt x="3458019" y="1088059"/>
                  </a:lnTo>
                  <a:lnTo>
                    <a:pt x="3444278" y="1072286"/>
                  </a:lnTo>
                  <a:lnTo>
                    <a:pt x="3427438" y="1048156"/>
                  </a:lnTo>
                  <a:lnTo>
                    <a:pt x="3412972" y="1021486"/>
                  </a:lnTo>
                  <a:lnTo>
                    <a:pt x="3401847" y="996086"/>
                  </a:lnTo>
                  <a:lnTo>
                    <a:pt x="3401288" y="994816"/>
                  </a:lnTo>
                  <a:lnTo>
                    <a:pt x="3414839" y="989736"/>
                  </a:lnTo>
                  <a:lnTo>
                    <a:pt x="3665461" y="895756"/>
                  </a:lnTo>
                  <a:lnTo>
                    <a:pt x="3666312" y="898296"/>
                  </a:lnTo>
                  <a:lnTo>
                    <a:pt x="3667150" y="898296"/>
                  </a:lnTo>
                  <a:lnTo>
                    <a:pt x="3668014" y="900836"/>
                  </a:lnTo>
                  <a:lnTo>
                    <a:pt x="3668014" y="871626"/>
                  </a:lnTo>
                  <a:lnTo>
                    <a:pt x="3666312" y="872896"/>
                  </a:lnTo>
                  <a:lnTo>
                    <a:pt x="3665461" y="874166"/>
                  </a:lnTo>
                  <a:lnTo>
                    <a:pt x="3664623" y="873785"/>
                  </a:lnTo>
                  <a:lnTo>
                    <a:pt x="3664623" y="877976"/>
                  </a:lnTo>
                  <a:lnTo>
                    <a:pt x="3663759" y="879246"/>
                  </a:lnTo>
                  <a:lnTo>
                    <a:pt x="3663759" y="880516"/>
                  </a:lnTo>
                  <a:lnTo>
                    <a:pt x="3663759" y="893216"/>
                  </a:lnTo>
                  <a:lnTo>
                    <a:pt x="3399599" y="989736"/>
                  </a:lnTo>
                  <a:lnTo>
                    <a:pt x="3392817" y="968717"/>
                  </a:lnTo>
                  <a:lnTo>
                    <a:pt x="3392817" y="992276"/>
                  </a:lnTo>
                  <a:lnTo>
                    <a:pt x="3274288" y="1036726"/>
                  </a:lnTo>
                  <a:lnTo>
                    <a:pt x="3263036" y="999896"/>
                  </a:lnTo>
                  <a:lnTo>
                    <a:pt x="3254806" y="963066"/>
                  </a:lnTo>
                  <a:lnTo>
                    <a:pt x="3249752" y="924966"/>
                  </a:lnTo>
                  <a:lnTo>
                    <a:pt x="3249688" y="923696"/>
                  </a:lnTo>
                  <a:lnTo>
                    <a:pt x="3248139" y="888136"/>
                  </a:lnTo>
                  <a:lnTo>
                    <a:pt x="3248025" y="874166"/>
                  </a:lnTo>
                  <a:lnTo>
                    <a:pt x="3374186" y="877976"/>
                  </a:lnTo>
                  <a:lnTo>
                    <a:pt x="3374250" y="888136"/>
                  </a:lnTo>
                  <a:lnTo>
                    <a:pt x="3374364" y="890676"/>
                  </a:lnTo>
                  <a:lnTo>
                    <a:pt x="3374479" y="893216"/>
                  </a:lnTo>
                  <a:lnTo>
                    <a:pt x="3374593" y="895756"/>
                  </a:lnTo>
                  <a:lnTo>
                    <a:pt x="3374707" y="898296"/>
                  </a:lnTo>
                  <a:lnTo>
                    <a:pt x="3374809" y="900836"/>
                  </a:lnTo>
                  <a:lnTo>
                    <a:pt x="3375380" y="913536"/>
                  </a:lnTo>
                  <a:lnTo>
                    <a:pt x="3375431" y="914806"/>
                  </a:lnTo>
                  <a:lnTo>
                    <a:pt x="3379063" y="941476"/>
                  </a:lnTo>
                  <a:lnTo>
                    <a:pt x="3384905" y="968146"/>
                  </a:lnTo>
                  <a:lnTo>
                    <a:pt x="3392817" y="992276"/>
                  </a:lnTo>
                  <a:lnTo>
                    <a:pt x="3392817" y="968717"/>
                  </a:lnTo>
                  <a:lnTo>
                    <a:pt x="3391814" y="965606"/>
                  </a:lnTo>
                  <a:lnTo>
                    <a:pt x="3386251" y="940206"/>
                  </a:lnTo>
                  <a:lnTo>
                    <a:pt x="3382911" y="913536"/>
                  </a:lnTo>
                  <a:lnTo>
                    <a:pt x="3382810" y="910996"/>
                  </a:lnTo>
                  <a:lnTo>
                    <a:pt x="3382708" y="908456"/>
                  </a:lnTo>
                  <a:lnTo>
                    <a:pt x="3382099" y="893216"/>
                  </a:lnTo>
                  <a:lnTo>
                    <a:pt x="3382010" y="890676"/>
                  </a:lnTo>
                  <a:lnTo>
                    <a:pt x="3381908" y="888136"/>
                  </a:lnTo>
                  <a:lnTo>
                    <a:pt x="3381806" y="885596"/>
                  </a:lnTo>
                  <a:lnTo>
                    <a:pt x="3380968" y="883056"/>
                  </a:lnTo>
                  <a:lnTo>
                    <a:pt x="3380968" y="877976"/>
                  </a:lnTo>
                  <a:lnTo>
                    <a:pt x="3662921" y="888136"/>
                  </a:lnTo>
                  <a:lnTo>
                    <a:pt x="3662921" y="890676"/>
                  </a:lnTo>
                  <a:lnTo>
                    <a:pt x="3663759" y="893216"/>
                  </a:lnTo>
                  <a:lnTo>
                    <a:pt x="3663759" y="880516"/>
                  </a:lnTo>
                  <a:lnTo>
                    <a:pt x="3662921" y="883056"/>
                  </a:lnTo>
                  <a:lnTo>
                    <a:pt x="3501809" y="877976"/>
                  </a:lnTo>
                  <a:lnTo>
                    <a:pt x="3380968" y="874166"/>
                  </a:lnTo>
                  <a:lnTo>
                    <a:pt x="3381083" y="872896"/>
                  </a:lnTo>
                  <a:lnTo>
                    <a:pt x="3381184" y="871626"/>
                  </a:lnTo>
                  <a:lnTo>
                    <a:pt x="3381756" y="865276"/>
                  </a:lnTo>
                  <a:lnTo>
                    <a:pt x="3381857" y="864006"/>
                  </a:lnTo>
                  <a:lnTo>
                    <a:pt x="3381972" y="862736"/>
                  </a:lnTo>
                  <a:lnTo>
                    <a:pt x="3382086" y="861466"/>
                  </a:lnTo>
                  <a:lnTo>
                    <a:pt x="3382200" y="860196"/>
                  </a:lnTo>
                  <a:lnTo>
                    <a:pt x="3383648" y="843686"/>
                  </a:lnTo>
                  <a:lnTo>
                    <a:pt x="3389109" y="814476"/>
                  </a:lnTo>
                  <a:lnTo>
                    <a:pt x="3397275" y="786536"/>
                  </a:lnTo>
                  <a:lnTo>
                    <a:pt x="3408070" y="759866"/>
                  </a:lnTo>
                  <a:lnTo>
                    <a:pt x="3664623" y="877976"/>
                  </a:lnTo>
                  <a:lnTo>
                    <a:pt x="3664623" y="873785"/>
                  </a:lnTo>
                  <a:lnTo>
                    <a:pt x="3418001" y="759866"/>
                  </a:lnTo>
                  <a:lnTo>
                    <a:pt x="3409759" y="756056"/>
                  </a:lnTo>
                  <a:lnTo>
                    <a:pt x="3410420" y="754786"/>
                  </a:lnTo>
                  <a:lnTo>
                    <a:pt x="3423056" y="730656"/>
                  </a:lnTo>
                  <a:lnTo>
                    <a:pt x="3438652" y="706526"/>
                  </a:lnTo>
                  <a:lnTo>
                    <a:pt x="3456305" y="684936"/>
                  </a:lnTo>
                  <a:lnTo>
                    <a:pt x="3475786" y="664616"/>
                  </a:lnTo>
                  <a:lnTo>
                    <a:pt x="3668839" y="870356"/>
                  </a:lnTo>
                  <a:lnTo>
                    <a:pt x="3668839" y="864209"/>
                  </a:lnTo>
                  <a:lnTo>
                    <a:pt x="3481552" y="664616"/>
                  </a:lnTo>
                  <a:lnTo>
                    <a:pt x="3479177" y="662076"/>
                  </a:lnTo>
                  <a:lnTo>
                    <a:pt x="3485007" y="656996"/>
                  </a:lnTo>
                  <a:lnTo>
                    <a:pt x="3502482" y="641756"/>
                  </a:lnTo>
                  <a:lnTo>
                    <a:pt x="3527768" y="625246"/>
                  </a:lnTo>
                  <a:lnTo>
                    <a:pt x="3554793" y="610006"/>
                  </a:lnTo>
                  <a:lnTo>
                    <a:pt x="3583330" y="598576"/>
                  </a:lnTo>
                  <a:lnTo>
                    <a:pt x="3677310" y="864006"/>
                  </a:lnTo>
                  <a:lnTo>
                    <a:pt x="3677310" y="853160"/>
                  </a:lnTo>
                  <a:lnTo>
                    <a:pt x="3587165" y="598576"/>
                  </a:lnTo>
                  <a:lnTo>
                    <a:pt x="3586708" y="597306"/>
                  </a:lnTo>
                  <a:lnTo>
                    <a:pt x="3606673" y="590956"/>
                  </a:lnTo>
                  <a:lnTo>
                    <a:pt x="3610660" y="589686"/>
                  </a:lnTo>
                  <a:lnTo>
                    <a:pt x="3635400" y="584606"/>
                  </a:lnTo>
                  <a:lnTo>
                    <a:pt x="3660775" y="580796"/>
                  </a:lnTo>
                  <a:lnTo>
                    <a:pt x="3686645" y="579526"/>
                  </a:lnTo>
                  <a:lnTo>
                    <a:pt x="3694252" y="579526"/>
                  </a:lnTo>
                  <a:lnTo>
                    <a:pt x="3694252" y="574446"/>
                  </a:lnTo>
                  <a:lnTo>
                    <a:pt x="3686645" y="574446"/>
                  </a:lnTo>
                  <a:lnTo>
                    <a:pt x="3660165" y="575716"/>
                  </a:lnTo>
                  <a:lnTo>
                    <a:pt x="3634244" y="578256"/>
                  </a:lnTo>
                  <a:lnTo>
                    <a:pt x="3609124" y="583336"/>
                  </a:lnTo>
                  <a:lnTo>
                    <a:pt x="3585019" y="590956"/>
                  </a:lnTo>
                  <a:lnTo>
                    <a:pt x="3581628" y="581393"/>
                  </a:lnTo>
                  <a:lnTo>
                    <a:pt x="3581628" y="592226"/>
                  </a:lnTo>
                  <a:lnTo>
                    <a:pt x="3552469" y="604926"/>
                  </a:lnTo>
                  <a:lnTo>
                    <a:pt x="3524808" y="620166"/>
                  </a:lnTo>
                  <a:lnTo>
                    <a:pt x="3498888" y="636676"/>
                  </a:lnTo>
                  <a:lnTo>
                    <a:pt x="3474948" y="656996"/>
                  </a:lnTo>
                  <a:lnTo>
                    <a:pt x="3471570" y="653376"/>
                  </a:lnTo>
                  <a:lnTo>
                    <a:pt x="3471570" y="660806"/>
                  </a:lnTo>
                  <a:lnTo>
                    <a:pt x="3451580" y="681126"/>
                  </a:lnTo>
                  <a:lnTo>
                    <a:pt x="3433572" y="703986"/>
                  </a:lnTo>
                  <a:lnTo>
                    <a:pt x="3417620" y="728116"/>
                  </a:lnTo>
                  <a:lnTo>
                    <a:pt x="3403816" y="754786"/>
                  </a:lnTo>
                  <a:lnTo>
                    <a:pt x="3402990" y="754405"/>
                  </a:lnTo>
                  <a:lnTo>
                    <a:pt x="3402990" y="757326"/>
                  </a:lnTo>
                  <a:lnTo>
                    <a:pt x="3392055" y="785266"/>
                  </a:lnTo>
                  <a:lnTo>
                    <a:pt x="3383597" y="813206"/>
                  </a:lnTo>
                  <a:lnTo>
                    <a:pt x="3377844" y="843686"/>
                  </a:lnTo>
                  <a:lnTo>
                    <a:pt x="3375025" y="874166"/>
                  </a:lnTo>
                  <a:lnTo>
                    <a:pt x="3290938" y="871626"/>
                  </a:lnTo>
                  <a:lnTo>
                    <a:pt x="3248888" y="870356"/>
                  </a:lnTo>
                  <a:lnTo>
                    <a:pt x="3248990" y="869086"/>
                  </a:lnTo>
                  <a:lnTo>
                    <a:pt x="3249091" y="867816"/>
                  </a:lnTo>
                  <a:lnTo>
                    <a:pt x="3249701" y="860196"/>
                  </a:lnTo>
                  <a:lnTo>
                    <a:pt x="3252355" y="827176"/>
                  </a:lnTo>
                  <a:lnTo>
                    <a:pt x="3260102" y="785266"/>
                  </a:lnTo>
                  <a:lnTo>
                    <a:pt x="3271977" y="743356"/>
                  </a:lnTo>
                  <a:lnTo>
                    <a:pt x="3287814" y="703986"/>
                  </a:lnTo>
                  <a:lnTo>
                    <a:pt x="3402990" y="757326"/>
                  </a:lnTo>
                  <a:lnTo>
                    <a:pt x="3402990" y="754405"/>
                  </a:lnTo>
                  <a:lnTo>
                    <a:pt x="3294151" y="703986"/>
                  </a:lnTo>
                  <a:lnTo>
                    <a:pt x="3288677" y="701446"/>
                  </a:lnTo>
                  <a:lnTo>
                    <a:pt x="3291332" y="696366"/>
                  </a:lnTo>
                  <a:lnTo>
                    <a:pt x="3327298" y="635406"/>
                  </a:lnTo>
                  <a:lnTo>
                    <a:pt x="3350704" y="604926"/>
                  </a:lnTo>
                  <a:lnTo>
                    <a:pt x="3376714" y="576986"/>
                  </a:lnTo>
                  <a:lnTo>
                    <a:pt x="3385185" y="568096"/>
                  </a:lnTo>
                  <a:lnTo>
                    <a:pt x="3471570" y="660806"/>
                  </a:lnTo>
                  <a:lnTo>
                    <a:pt x="3471570" y="653376"/>
                  </a:lnTo>
                  <a:lnTo>
                    <a:pt x="3392132" y="568096"/>
                  </a:lnTo>
                  <a:lnTo>
                    <a:pt x="3388576" y="564286"/>
                  </a:lnTo>
                  <a:lnTo>
                    <a:pt x="3396386" y="557936"/>
                  </a:lnTo>
                  <a:lnTo>
                    <a:pt x="3422967" y="536346"/>
                  </a:lnTo>
                  <a:lnTo>
                    <a:pt x="3459810" y="510946"/>
                  </a:lnTo>
                  <a:lnTo>
                    <a:pt x="3498723" y="490626"/>
                  </a:lnTo>
                  <a:lnTo>
                    <a:pt x="3539312" y="472846"/>
                  </a:lnTo>
                  <a:lnTo>
                    <a:pt x="3581628" y="592226"/>
                  </a:lnTo>
                  <a:lnTo>
                    <a:pt x="3581628" y="581393"/>
                  </a:lnTo>
                  <a:lnTo>
                    <a:pt x="3543147" y="472846"/>
                  </a:lnTo>
                  <a:lnTo>
                    <a:pt x="3542703" y="471576"/>
                  </a:lnTo>
                  <a:lnTo>
                    <a:pt x="3573538" y="462686"/>
                  </a:lnTo>
                  <a:lnTo>
                    <a:pt x="3577945" y="461416"/>
                  </a:lnTo>
                  <a:lnTo>
                    <a:pt x="3613810" y="453796"/>
                  </a:lnTo>
                  <a:lnTo>
                    <a:pt x="3650323" y="449986"/>
                  </a:lnTo>
                  <a:lnTo>
                    <a:pt x="3687470" y="447446"/>
                  </a:lnTo>
                  <a:lnTo>
                    <a:pt x="3699332" y="447446"/>
                  </a:lnTo>
                  <a:lnTo>
                    <a:pt x="3699332" y="437286"/>
                  </a:lnTo>
                  <a:lnTo>
                    <a:pt x="3687470" y="437286"/>
                  </a:lnTo>
                  <a:lnTo>
                    <a:pt x="3649561" y="439826"/>
                  </a:lnTo>
                  <a:lnTo>
                    <a:pt x="3612121" y="443636"/>
                  </a:lnTo>
                  <a:lnTo>
                    <a:pt x="3575316" y="451256"/>
                  </a:lnTo>
                  <a:lnTo>
                    <a:pt x="3539312" y="462686"/>
                  </a:lnTo>
                  <a:lnTo>
                    <a:pt x="3525342" y="422046"/>
                  </a:lnTo>
                  <a:lnTo>
                    <a:pt x="3524910" y="420776"/>
                  </a:lnTo>
                  <a:lnTo>
                    <a:pt x="3534194" y="415696"/>
                  </a:lnTo>
                  <a:lnTo>
                    <a:pt x="3541420" y="408076"/>
                  </a:lnTo>
                  <a:lnTo>
                    <a:pt x="3546106" y="397916"/>
                  </a:lnTo>
                  <a:lnTo>
                    <a:pt x="3547783" y="386486"/>
                  </a:lnTo>
                  <a:lnTo>
                    <a:pt x="3544951" y="372516"/>
                  </a:lnTo>
                  <a:lnTo>
                    <a:pt x="3537191" y="361086"/>
                  </a:lnTo>
                  <a:lnTo>
                    <a:pt x="3525621" y="353466"/>
                  </a:lnTo>
                  <a:lnTo>
                    <a:pt x="3511359" y="350926"/>
                  </a:lnTo>
                  <a:lnTo>
                    <a:pt x="3497097" y="353466"/>
                  </a:lnTo>
                  <a:lnTo>
                    <a:pt x="3485527" y="361086"/>
                  </a:lnTo>
                  <a:lnTo>
                    <a:pt x="3477780" y="372516"/>
                  </a:lnTo>
                  <a:lnTo>
                    <a:pt x="3474948" y="386486"/>
                  </a:lnTo>
                  <a:lnTo>
                    <a:pt x="3477780" y="401726"/>
                  </a:lnTo>
                  <a:lnTo>
                    <a:pt x="3485527" y="413156"/>
                  </a:lnTo>
                  <a:lnTo>
                    <a:pt x="3497097" y="420776"/>
                  </a:lnTo>
                  <a:lnTo>
                    <a:pt x="3511359" y="423316"/>
                  </a:lnTo>
                  <a:lnTo>
                    <a:pt x="3514737" y="423316"/>
                  </a:lnTo>
                  <a:lnTo>
                    <a:pt x="3521519" y="422046"/>
                  </a:lnTo>
                  <a:lnTo>
                    <a:pt x="3535921" y="462686"/>
                  </a:lnTo>
                  <a:lnTo>
                    <a:pt x="3494087" y="480466"/>
                  </a:lnTo>
                  <a:lnTo>
                    <a:pt x="3453993" y="502056"/>
                  </a:lnTo>
                  <a:lnTo>
                    <a:pt x="3416122" y="528726"/>
                  </a:lnTo>
                  <a:lnTo>
                    <a:pt x="3380968" y="557936"/>
                  </a:lnTo>
                  <a:lnTo>
                    <a:pt x="3356229" y="531266"/>
                  </a:lnTo>
                  <a:lnTo>
                    <a:pt x="3353866" y="528726"/>
                  </a:lnTo>
                  <a:lnTo>
                    <a:pt x="3357829" y="523646"/>
                  </a:lnTo>
                  <a:lnTo>
                    <a:pt x="3360763" y="517296"/>
                  </a:lnTo>
                  <a:lnTo>
                    <a:pt x="3362579" y="510946"/>
                  </a:lnTo>
                  <a:lnTo>
                    <a:pt x="3363201" y="504596"/>
                  </a:lnTo>
                  <a:lnTo>
                    <a:pt x="3360356" y="490626"/>
                  </a:lnTo>
                  <a:lnTo>
                    <a:pt x="3352609" y="479196"/>
                  </a:lnTo>
                  <a:lnTo>
                    <a:pt x="3341039" y="471576"/>
                  </a:lnTo>
                  <a:lnTo>
                    <a:pt x="3326765" y="467766"/>
                  </a:lnTo>
                  <a:lnTo>
                    <a:pt x="3312503" y="471576"/>
                  </a:lnTo>
                  <a:lnTo>
                    <a:pt x="3300946" y="479196"/>
                  </a:lnTo>
                  <a:lnTo>
                    <a:pt x="3293199" y="490626"/>
                  </a:lnTo>
                  <a:lnTo>
                    <a:pt x="3290366" y="504596"/>
                  </a:lnTo>
                  <a:lnTo>
                    <a:pt x="3293199" y="518566"/>
                  </a:lnTo>
                  <a:lnTo>
                    <a:pt x="3300946" y="529996"/>
                  </a:lnTo>
                  <a:lnTo>
                    <a:pt x="3312503" y="537616"/>
                  </a:lnTo>
                  <a:lnTo>
                    <a:pt x="3326765" y="541426"/>
                  </a:lnTo>
                  <a:lnTo>
                    <a:pt x="3333572" y="540156"/>
                  </a:lnTo>
                  <a:lnTo>
                    <a:pt x="3339909" y="538886"/>
                  </a:lnTo>
                  <a:lnTo>
                    <a:pt x="3345586" y="535076"/>
                  </a:lnTo>
                  <a:lnTo>
                    <a:pt x="3350476" y="531266"/>
                  </a:lnTo>
                  <a:lnTo>
                    <a:pt x="3377577" y="560476"/>
                  </a:lnTo>
                  <a:lnTo>
                    <a:pt x="3374186" y="563016"/>
                  </a:lnTo>
                  <a:lnTo>
                    <a:pt x="3371659" y="566826"/>
                  </a:lnTo>
                  <a:lnTo>
                    <a:pt x="3368281" y="569366"/>
                  </a:lnTo>
                  <a:lnTo>
                    <a:pt x="3341268" y="598576"/>
                  </a:lnTo>
                  <a:lnTo>
                    <a:pt x="3317354" y="629056"/>
                  </a:lnTo>
                  <a:lnTo>
                    <a:pt x="3296462" y="662076"/>
                  </a:lnTo>
                  <a:lnTo>
                    <a:pt x="3278517" y="696366"/>
                  </a:lnTo>
                  <a:lnTo>
                    <a:pt x="3250285" y="683666"/>
                  </a:lnTo>
                  <a:lnTo>
                    <a:pt x="3244634" y="681126"/>
                  </a:lnTo>
                  <a:lnTo>
                    <a:pt x="3246336" y="673506"/>
                  </a:lnTo>
                  <a:lnTo>
                    <a:pt x="3246336" y="668426"/>
                  </a:lnTo>
                  <a:lnTo>
                    <a:pt x="3243503" y="654456"/>
                  </a:lnTo>
                  <a:lnTo>
                    <a:pt x="3235756" y="643026"/>
                  </a:lnTo>
                  <a:lnTo>
                    <a:pt x="3224187" y="635406"/>
                  </a:lnTo>
                  <a:lnTo>
                    <a:pt x="3209925" y="632866"/>
                  </a:lnTo>
                  <a:lnTo>
                    <a:pt x="3195663" y="635406"/>
                  </a:lnTo>
                  <a:lnTo>
                    <a:pt x="3184106" y="643026"/>
                  </a:lnTo>
                  <a:lnTo>
                    <a:pt x="3176359" y="654456"/>
                  </a:lnTo>
                  <a:lnTo>
                    <a:pt x="3173526" y="668426"/>
                  </a:lnTo>
                  <a:lnTo>
                    <a:pt x="3176359" y="683666"/>
                  </a:lnTo>
                  <a:lnTo>
                    <a:pt x="3184106" y="695096"/>
                  </a:lnTo>
                  <a:lnTo>
                    <a:pt x="3195663" y="702716"/>
                  </a:lnTo>
                  <a:lnTo>
                    <a:pt x="3209925" y="705256"/>
                  </a:lnTo>
                  <a:lnTo>
                    <a:pt x="3220326" y="703986"/>
                  </a:lnTo>
                  <a:lnTo>
                    <a:pt x="3229610" y="698906"/>
                  </a:lnTo>
                  <a:lnTo>
                    <a:pt x="3237319" y="692556"/>
                  </a:lnTo>
                  <a:lnTo>
                    <a:pt x="3242945" y="683666"/>
                  </a:lnTo>
                  <a:lnTo>
                    <a:pt x="3276816" y="698906"/>
                  </a:lnTo>
                  <a:lnTo>
                    <a:pt x="3260483" y="739546"/>
                  </a:lnTo>
                  <a:lnTo>
                    <a:pt x="3248355" y="782726"/>
                  </a:lnTo>
                  <a:lnTo>
                    <a:pt x="3240506" y="825906"/>
                  </a:lnTo>
                  <a:lnTo>
                    <a:pt x="3237026" y="870356"/>
                  </a:lnTo>
                  <a:lnTo>
                    <a:pt x="3192996" y="867816"/>
                  </a:lnTo>
                  <a:lnTo>
                    <a:pt x="3189681" y="855116"/>
                  </a:lnTo>
                  <a:lnTo>
                    <a:pt x="3181769" y="843686"/>
                  </a:lnTo>
                  <a:lnTo>
                    <a:pt x="3170377" y="836066"/>
                  </a:lnTo>
                  <a:lnTo>
                    <a:pt x="3156597" y="833526"/>
                  </a:lnTo>
                  <a:lnTo>
                    <a:pt x="3142323" y="836066"/>
                  </a:lnTo>
                  <a:lnTo>
                    <a:pt x="3130753" y="843686"/>
                  </a:lnTo>
                  <a:lnTo>
                    <a:pt x="3122993" y="855116"/>
                  </a:lnTo>
                  <a:lnTo>
                    <a:pt x="3120161" y="869086"/>
                  </a:lnTo>
                  <a:lnTo>
                    <a:pt x="3122993" y="883056"/>
                  </a:lnTo>
                  <a:lnTo>
                    <a:pt x="3130753" y="894486"/>
                  </a:lnTo>
                  <a:lnTo>
                    <a:pt x="3142323" y="903376"/>
                  </a:lnTo>
                  <a:lnTo>
                    <a:pt x="3156597" y="905916"/>
                  </a:lnTo>
                  <a:lnTo>
                    <a:pt x="3170250" y="903376"/>
                  </a:lnTo>
                  <a:lnTo>
                    <a:pt x="3181451" y="895756"/>
                  </a:lnTo>
                  <a:lnTo>
                    <a:pt x="3189325" y="885596"/>
                  </a:lnTo>
                  <a:lnTo>
                    <a:pt x="3192996" y="871626"/>
                  </a:lnTo>
                  <a:lnTo>
                    <a:pt x="3237026" y="872896"/>
                  </a:lnTo>
                  <a:lnTo>
                    <a:pt x="3237141" y="888136"/>
                  </a:lnTo>
                  <a:lnTo>
                    <a:pt x="3237242" y="890676"/>
                  </a:lnTo>
                  <a:lnTo>
                    <a:pt x="3237357" y="893216"/>
                  </a:lnTo>
                  <a:lnTo>
                    <a:pt x="3237458" y="895756"/>
                  </a:lnTo>
                  <a:lnTo>
                    <a:pt x="3237573" y="898296"/>
                  </a:lnTo>
                  <a:lnTo>
                    <a:pt x="3237674" y="900836"/>
                  </a:lnTo>
                  <a:lnTo>
                    <a:pt x="3237788" y="903376"/>
                  </a:lnTo>
                  <a:lnTo>
                    <a:pt x="3237890" y="905916"/>
                  </a:lnTo>
                  <a:lnTo>
                    <a:pt x="3238004" y="908456"/>
                  </a:lnTo>
                  <a:lnTo>
                    <a:pt x="3238106" y="910996"/>
                  </a:lnTo>
                  <a:lnTo>
                    <a:pt x="3238220" y="913536"/>
                  </a:lnTo>
                  <a:lnTo>
                    <a:pt x="3238271" y="914806"/>
                  </a:lnTo>
                  <a:lnTo>
                    <a:pt x="3238766" y="926236"/>
                  </a:lnTo>
                  <a:lnTo>
                    <a:pt x="3243910" y="964336"/>
                  </a:lnTo>
                  <a:lnTo>
                    <a:pt x="3252381" y="1002436"/>
                  </a:lnTo>
                  <a:lnTo>
                    <a:pt x="3264128" y="1040536"/>
                  </a:lnTo>
                  <a:lnTo>
                    <a:pt x="3228556" y="1053236"/>
                  </a:lnTo>
                  <a:lnTo>
                    <a:pt x="3222904" y="1044346"/>
                  </a:lnTo>
                  <a:lnTo>
                    <a:pt x="3215106" y="1037996"/>
                  </a:lnTo>
                  <a:lnTo>
                    <a:pt x="3205581" y="1032916"/>
                  </a:lnTo>
                  <a:lnTo>
                    <a:pt x="3194685" y="1031646"/>
                  </a:lnTo>
                  <a:lnTo>
                    <a:pt x="3180423" y="1034186"/>
                  </a:lnTo>
                  <a:lnTo>
                    <a:pt x="3168866" y="1041806"/>
                  </a:lnTo>
                  <a:lnTo>
                    <a:pt x="3161119" y="1053236"/>
                  </a:lnTo>
                  <a:lnTo>
                    <a:pt x="3158286" y="1068476"/>
                  </a:lnTo>
                  <a:lnTo>
                    <a:pt x="3161119" y="1082446"/>
                  </a:lnTo>
                  <a:lnTo>
                    <a:pt x="3168866" y="1093876"/>
                  </a:lnTo>
                  <a:lnTo>
                    <a:pt x="3180423" y="1101496"/>
                  </a:lnTo>
                  <a:lnTo>
                    <a:pt x="3194685" y="1104036"/>
                  </a:lnTo>
                  <a:lnTo>
                    <a:pt x="3208947" y="1101496"/>
                  </a:lnTo>
                  <a:lnTo>
                    <a:pt x="3220504" y="1093876"/>
                  </a:lnTo>
                  <a:lnTo>
                    <a:pt x="3228263" y="1082446"/>
                  </a:lnTo>
                  <a:lnTo>
                    <a:pt x="3231083" y="1068476"/>
                  </a:lnTo>
                  <a:lnTo>
                    <a:pt x="3231083" y="1064666"/>
                  </a:lnTo>
                  <a:lnTo>
                    <a:pt x="3229394" y="1057046"/>
                  </a:lnTo>
                  <a:lnTo>
                    <a:pt x="3239097" y="1053236"/>
                  </a:lnTo>
                  <a:lnTo>
                    <a:pt x="3264966" y="1043076"/>
                  </a:lnTo>
                  <a:lnTo>
                    <a:pt x="3282238" y="1083716"/>
                  </a:lnTo>
                  <a:lnTo>
                    <a:pt x="3303486" y="1121816"/>
                  </a:lnTo>
                  <a:lnTo>
                    <a:pt x="3328543" y="1158646"/>
                  </a:lnTo>
                  <a:lnTo>
                    <a:pt x="3357257" y="1192936"/>
                  </a:lnTo>
                  <a:lnTo>
                    <a:pt x="3329317" y="1218336"/>
                  </a:lnTo>
                  <a:lnTo>
                    <a:pt x="3323920" y="1214526"/>
                  </a:lnTo>
                  <a:lnTo>
                    <a:pt x="3317887" y="1211986"/>
                  </a:lnTo>
                  <a:lnTo>
                    <a:pt x="3311220" y="1209446"/>
                  </a:lnTo>
                  <a:lnTo>
                    <a:pt x="3303917" y="1208176"/>
                  </a:lnTo>
                  <a:lnTo>
                    <a:pt x="3289655" y="1211986"/>
                  </a:lnTo>
                  <a:lnTo>
                    <a:pt x="3278098" y="1219606"/>
                  </a:lnTo>
                  <a:lnTo>
                    <a:pt x="3270351" y="1231036"/>
                  </a:lnTo>
                  <a:lnTo>
                    <a:pt x="3267519" y="1245006"/>
                  </a:lnTo>
                  <a:lnTo>
                    <a:pt x="3270351" y="1258976"/>
                  </a:lnTo>
                  <a:lnTo>
                    <a:pt x="3278098" y="1270406"/>
                  </a:lnTo>
                  <a:lnTo>
                    <a:pt x="3289655" y="1278026"/>
                  </a:lnTo>
                  <a:lnTo>
                    <a:pt x="3303917" y="1281836"/>
                  </a:lnTo>
                  <a:lnTo>
                    <a:pt x="3318179" y="1278026"/>
                  </a:lnTo>
                  <a:lnTo>
                    <a:pt x="3329736" y="1270406"/>
                  </a:lnTo>
                  <a:lnTo>
                    <a:pt x="3337483" y="1258976"/>
                  </a:lnTo>
                  <a:lnTo>
                    <a:pt x="3340316" y="1245006"/>
                  </a:lnTo>
                  <a:lnTo>
                    <a:pt x="3340316" y="1236116"/>
                  </a:lnTo>
                  <a:lnTo>
                    <a:pt x="3336937" y="1228496"/>
                  </a:lnTo>
                  <a:lnTo>
                    <a:pt x="3331845" y="1220876"/>
                  </a:lnTo>
                  <a:lnTo>
                    <a:pt x="3334651" y="1218336"/>
                  </a:lnTo>
                  <a:lnTo>
                    <a:pt x="3359810" y="1195476"/>
                  </a:lnTo>
                  <a:lnTo>
                    <a:pt x="3362337" y="1198016"/>
                  </a:lnTo>
                  <a:lnTo>
                    <a:pt x="3365728" y="1200556"/>
                  </a:lnTo>
                  <a:lnTo>
                    <a:pt x="3413455" y="1243736"/>
                  </a:lnTo>
                  <a:lnTo>
                    <a:pt x="3463099" y="1276756"/>
                  </a:lnTo>
                  <a:lnTo>
                    <a:pt x="3374085" y="1440586"/>
                  </a:lnTo>
                  <a:lnTo>
                    <a:pt x="3383254" y="1440586"/>
                  </a:lnTo>
                  <a:lnTo>
                    <a:pt x="3469868" y="1281836"/>
                  </a:lnTo>
                  <a:lnTo>
                    <a:pt x="3502622" y="1297076"/>
                  </a:lnTo>
                  <a:lnTo>
                    <a:pt x="3513912" y="1302156"/>
                  </a:lnTo>
                  <a:lnTo>
                    <a:pt x="3498659" y="1340256"/>
                  </a:lnTo>
                  <a:lnTo>
                    <a:pt x="3495281" y="1338986"/>
                  </a:lnTo>
                  <a:lnTo>
                    <a:pt x="3491026" y="1337716"/>
                  </a:lnTo>
                  <a:lnTo>
                    <a:pt x="3487648" y="1337716"/>
                  </a:lnTo>
                  <a:lnTo>
                    <a:pt x="3473386" y="1340256"/>
                  </a:lnTo>
                  <a:lnTo>
                    <a:pt x="3461816" y="1349146"/>
                  </a:lnTo>
                  <a:lnTo>
                    <a:pt x="3454069" y="1360576"/>
                  </a:lnTo>
                  <a:lnTo>
                    <a:pt x="3451237" y="1374546"/>
                  </a:lnTo>
                  <a:lnTo>
                    <a:pt x="3454069" y="1388516"/>
                  </a:lnTo>
                  <a:lnTo>
                    <a:pt x="3461816" y="1399946"/>
                  </a:lnTo>
                  <a:lnTo>
                    <a:pt x="3473386" y="1407566"/>
                  </a:lnTo>
                  <a:lnTo>
                    <a:pt x="3487648" y="1410106"/>
                  </a:lnTo>
                  <a:lnTo>
                    <a:pt x="3501910" y="1407566"/>
                  </a:lnTo>
                  <a:lnTo>
                    <a:pt x="3513480" y="1399946"/>
                  </a:lnTo>
                  <a:lnTo>
                    <a:pt x="3521240" y="1388516"/>
                  </a:lnTo>
                  <a:lnTo>
                    <a:pt x="3524072" y="1374546"/>
                  </a:lnTo>
                  <a:lnTo>
                    <a:pt x="3522408" y="1363116"/>
                  </a:lnTo>
                  <a:lnTo>
                    <a:pt x="3517823" y="1354226"/>
                  </a:lnTo>
                  <a:lnTo>
                    <a:pt x="3510851" y="1346606"/>
                  </a:lnTo>
                  <a:lnTo>
                    <a:pt x="3502050" y="1340256"/>
                  </a:lnTo>
                  <a:lnTo>
                    <a:pt x="3517290" y="1303426"/>
                  </a:lnTo>
                  <a:lnTo>
                    <a:pt x="3554095" y="1316126"/>
                  </a:lnTo>
                  <a:lnTo>
                    <a:pt x="3592004" y="1326286"/>
                  </a:lnTo>
                  <a:lnTo>
                    <a:pt x="3630879" y="1332636"/>
                  </a:lnTo>
                  <a:lnTo>
                    <a:pt x="3670541" y="1335176"/>
                  </a:lnTo>
                  <a:lnTo>
                    <a:pt x="3670427" y="1340256"/>
                  </a:lnTo>
                  <a:lnTo>
                    <a:pt x="3670312" y="1345336"/>
                  </a:lnTo>
                  <a:lnTo>
                    <a:pt x="3670223" y="1349146"/>
                  </a:lnTo>
                  <a:lnTo>
                    <a:pt x="3670122" y="1354226"/>
                  </a:lnTo>
                  <a:lnTo>
                    <a:pt x="3670096" y="1355496"/>
                  </a:lnTo>
                  <a:lnTo>
                    <a:pt x="3669982" y="1360576"/>
                  </a:lnTo>
                  <a:lnTo>
                    <a:pt x="3669919" y="1363116"/>
                  </a:lnTo>
                  <a:lnTo>
                    <a:pt x="3669842" y="1366926"/>
                  </a:lnTo>
                  <a:lnTo>
                    <a:pt x="3669754" y="1370736"/>
                  </a:lnTo>
                  <a:lnTo>
                    <a:pt x="3669703" y="1373276"/>
                  </a:lnTo>
                  <a:lnTo>
                    <a:pt x="3655923" y="1377086"/>
                  </a:lnTo>
                  <a:lnTo>
                    <a:pt x="3644608" y="1384706"/>
                  </a:lnTo>
                  <a:lnTo>
                    <a:pt x="3636949" y="1396136"/>
                  </a:lnTo>
                  <a:lnTo>
                    <a:pt x="3634130" y="1410106"/>
                  </a:lnTo>
                  <a:lnTo>
                    <a:pt x="3636962" y="1424076"/>
                  </a:lnTo>
                  <a:lnTo>
                    <a:pt x="3644709" y="1435506"/>
                  </a:lnTo>
                  <a:lnTo>
                    <a:pt x="3652583" y="1440586"/>
                  </a:lnTo>
                  <a:lnTo>
                    <a:pt x="3688486" y="1440586"/>
                  </a:lnTo>
                  <a:lnTo>
                    <a:pt x="3696373" y="1435506"/>
                  </a:lnTo>
                  <a:lnTo>
                    <a:pt x="3704132" y="1424076"/>
                  </a:lnTo>
                  <a:lnTo>
                    <a:pt x="3706965" y="1410106"/>
                  </a:lnTo>
                  <a:lnTo>
                    <a:pt x="3704425" y="1396136"/>
                  </a:lnTo>
                  <a:lnTo>
                    <a:pt x="3697427" y="1384706"/>
                  </a:lnTo>
                  <a:lnTo>
                    <a:pt x="3686949" y="1377086"/>
                  </a:lnTo>
                  <a:lnTo>
                    <a:pt x="3673919" y="1373276"/>
                  </a:lnTo>
                  <a:lnTo>
                    <a:pt x="3673983" y="1370736"/>
                  </a:lnTo>
                  <a:lnTo>
                    <a:pt x="3674072" y="1366926"/>
                  </a:lnTo>
                  <a:lnTo>
                    <a:pt x="3674148" y="1363116"/>
                  </a:lnTo>
                  <a:lnTo>
                    <a:pt x="3674211" y="1360576"/>
                  </a:lnTo>
                  <a:lnTo>
                    <a:pt x="3674326" y="1355496"/>
                  </a:lnTo>
                  <a:lnTo>
                    <a:pt x="3674351" y="1354226"/>
                  </a:lnTo>
                  <a:lnTo>
                    <a:pt x="3674465" y="1349146"/>
                  </a:lnTo>
                  <a:lnTo>
                    <a:pt x="3674554" y="1345336"/>
                  </a:lnTo>
                  <a:lnTo>
                    <a:pt x="3674668" y="1340256"/>
                  </a:lnTo>
                  <a:lnTo>
                    <a:pt x="3674783" y="1335176"/>
                  </a:lnTo>
                  <a:lnTo>
                    <a:pt x="3687470" y="1335176"/>
                  </a:lnTo>
                  <a:lnTo>
                    <a:pt x="3725392" y="1333906"/>
                  </a:lnTo>
                  <a:lnTo>
                    <a:pt x="3762832" y="1328826"/>
                  </a:lnTo>
                  <a:lnTo>
                    <a:pt x="3781234" y="1325016"/>
                  </a:lnTo>
                  <a:lnTo>
                    <a:pt x="3799636" y="1321206"/>
                  </a:lnTo>
                  <a:lnTo>
                    <a:pt x="3835654" y="1311046"/>
                  </a:lnTo>
                  <a:lnTo>
                    <a:pt x="3849205" y="1347876"/>
                  </a:lnTo>
                  <a:lnTo>
                    <a:pt x="3840530" y="1354226"/>
                  </a:lnTo>
                  <a:lnTo>
                    <a:pt x="3833850" y="1361846"/>
                  </a:lnTo>
                  <a:lnTo>
                    <a:pt x="3829545" y="1370736"/>
                  </a:lnTo>
                  <a:lnTo>
                    <a:pt x="3828021" y="1380896"/>
                  </a:lnTo>
                  <a:lnTo>
                    <a:pt x="3830853" y="1394866"/>
                  </a:lnTo>
                  <a:lnTo>
                    <a:pt x="3838613" y="1406296"/>
                  </a:lnTo>
                  <a:lnTo>
                    <a:pt x="3850182" y="1415186"/>
                  </a:lnTo>
                  <a:lnTo>
                    <a:pt x="3864445" y="1417726"/>
                  </a:lnTo>
                  <a:lnTo>
                    <a:pt x="3878707" y="1415186"/>
                  </a:lnTo>
                  <a:lnTo>
                    <a:pt x="3890276" y="1406296"/>
                  </a:lnTo>
                  <a:lnTo>
                    <a:pt x="3898023" y="1394866"/>
                  </a:lnTo>
                  <a:lnTo>
                    <a:pt x="3900855" y="1380896"/>
                  </a:lnTo>
                  <a:lnTo>
                    <a:pt x="3898023" y="1366926"/>
                  </a:lnTo>
                  <a:lnTo>
                    <a:pt x="3890276" y="1355496"/>
                  </a:lnTo>
                  <a:lnTo>
                    <a:pt x="3878707" y="1347876"/>
                  </a:lnTo>
                  <a:lnTo>
                    <a:pt x="3871582" y="1346606"/>
                  </a:lnTo>
                  <a:lnTo>
                    <a:pt x="3864445" y="1345336"/>
                  </a:lnTo>
                  <a:lnTo>
                    <a:pt x="3855986" y="1345336"/>
                  </a:lnTo>
                  <a:lnTo>
                    <a:pt x="3852595" y="1346606"/>
                  </a:lnTo>
                  <a:lnTo>
                    <a:pt x="3840315" y="1311046"/>
                  </a:lnTo>
                  <a:lnTo>
                    <a:pt x="3839883" y="1309776"/>
                  </a:lnTo>
                  <a:lnTo>
                    <a:pt x="3856863" y="1302156"/>
                  </a:lnTo>
                  <a:lnTo>
                    <a:pt x="3863492" y="1299616"/>
                  </a:lnTo>
                  <a:lnTo>
                    <a:pt x="3873449" y="1295806"/>
                  </a:lnTo>
                  <a:lnTo>
                    <a:pt x="3889552" y="1288186"/>
                  </a:lnTo>
                  <a:lnTo>
                    <a:pt x="3905097" y="1279296"/>
                  </a:lnTo>
                  <a:lnTo>
                    <a:pt x="3992257" y="1440586"/>
                  </a:lnTo>
                  <a:lnTo>
                    <a:pt x="4000881" y="1440586"/>
                  </a:lnTo>
                  <a:lnTo>
                    <a:pt x="3913251" y="1279296"/>
                  </a:lnTo>
                  <a:lnTo>
                    <a:pt x="3911866" y="1276756"/>
                  </a:lnTo>
                  <a:lnTo>
                    <a:pt x="3929278" y="1266596"/>
                  </a:lnTo>
                  <a:lnTo>
                    <a:pt x="3933634" y="1264056"/>
                  </a:lnTo>
                  <a:lnTo>
                    <a:pt x="3954526" y="1248816"/>
                  </a:lnTo>
                  <a:lnTo>
                    <a:pt x="3974617" y="1233576"/>
                  </a:lnTo>
                  <a:lnTo>
                    <a:pt x="3993997" y="1215796"/>
                  </a:lnTo>
                  <a:lnTo>
                    <a:pt x="4029545" y="1253896"/>
                  </a:lnTo>
                  <a:lnTo>
                    <a:pt x="4024350" y="1260246"/>
                  </a:lnTo>
                  <a:lnTo>
                    <a:pt x="4020350" y="1266596"/>
                  </a:lnTo>
                  <a:lnTo>
                    <a:pt x="4017772" y="1274216"/>
                  </a:lnTo>
                  <a:lnTo>
                    <a:pt x="4016857" y="1281836"/>
                  </a:lnTo>
                  <a:lnTo>
                    <a:pt x="4019689" y="1295806"/>
                  </a:lnTo>
                  <a:lnTo>
                    <a:pt x="4027436" y="1308506"/>
                  </a:lnTo>
                  <a:lnTo>
                    <a:pt x="4038993" y="1316126"/>
                  </a:lnTo>
                  <a:lnTo>
                    <a:pt x="4053255" y="1318666"/>
                  </a:lnTo>
                  <a:lnTo>
                    <a:pt x="4067518" y="1316126"/>
                  </a:lnTo>
                  <a:lnTo>
                    <a:pt x="4079087" y="1308506"/>
                  </a:lnTo>
                  <a:lnTo>
                    <a:pt x="4086847" y="1295806"/>
                  </a:lnTo>
                  <a:lnTo>
                    <a:pt x="4089679" y="1281836"/>
                  </a:lnTo>
                  <a:lnTo>
                    <a:pt x="4086847" y="1267866"/>
                  </a:lnTo>
                  <a:lnTo>
                    <a:pt x="4079087" y="1256436"/>
                  </a:lnTo>
                  <a:lnTo>
                    <a:pt x="4073309" y="1252626"/>
                  </a:lnTo>
                  <a:lnTo>
                    <a:pt x="4067518" y="1248816"/>
                  </a:lnTo>
                  <a:lnTo>
                    <a:pt x="4053255" y="1246276"/>
                  </a:lnTo>
                  <a:lnTo>
                    <a:pt x="4045648" y="1246276"/>
                  </a:lnTo>
                  <a:lnTo>
                    <a:pt x="4038015" y="1248816"/>
                  </a:lnTo>
                  <a:lnTo>
                    <a:pt x="4032097" y="1252626"/>
                  </a:lnTo>
                  <a:lnTo>
                    <a:pt x="3996906" y="1215796"/>
                  </a:lnTo>
                  <a:lnTo>
                    <a:pt x="3995699" y="1214526"/>
                  </a:lnTo>
                  <a:lnTo>
                    <a:pt x="3999090" y="1211986"/>
                  </a:lnTo>
                  <a:lnTo>
                    <a:pt x="4001617" y="1208176"/>
                  </a:lnTo>
                  <a:lnTo>
                    <a:pt x="4031996" y="1176426"/>
                  </a:lnTo>
                  <a:lnTo>
                    <a:pt x="4055910" y="1144676"/>
                  </a:lnTo>
                  <a:lnTo>
                    <a:pt x="4094759" y="1078636"/>
                  </a:lnTo>
                  <a:lnTo>
                    <a:pt x="4134548" y="1096416"/>
                  </a:lnTo>
                  <a:lnTo>
                    <a:pt x="4133697" y="1098956"/>
                  </a:lnTo>
                  <a:lnTo>
                    <a:pt x="4133697" y="1106576"/>
                  </a:lnTo>
                  <a:lnTo>
                    <a:pt x="4136529" y="1120546"/>
                  </a:lnTo>
                  <a:lnTo>
                    <a:pt x="4144289" y="1131976"/>
                  </a:lnTo>
                  <a:lnTo>
                    <a:pt x="4155859" y="1139596"/>
                  </a:lnTo>
                  <a:lnTo>
                    <a:pt x="4170121" y="1142136"/>
                  </a:lnTo>
                  <a:lnTo>
                    <a:pt x="4184370" y="1139596"/>
                  </a:lnTo>
                  <a:lnTo>
                    <a:pt x="4195940" y="1131976"/>
                  </a:lnTo>
                  <a:lnTo>
                    <a:pt x="4203687" y="1120546"/>
                  </a:lnTo>
                  <a:lnTo>
                    <a:pt x="4206519" y="1106576"/>
                  </a:lnTo>
                  <a:lnTo>
                    <a:pt x="4204157" y="1093876"/>
                  </a:lnTo>
                  <a:lnTo>
                    <a:pt x="4203687" y="1091336"/>
                  </a:lnTo>
                  <a:lnTo>
                    <a:pt x="4195940" y="1079906"/>
                  </a:lnTo>
                  <a:lnTo>
                    <a:pt x="4184370" y="1072286"/>
                  </a:lnTo>
                  <a:lnTo>
                    <a:pt x="4170121" y="1069746"/>
                  </a:lnTo>
                  <a:lnTo>
                    <a:pt x="4158754" y="1071016"/>
                  </a:lnTo>
                  <a:lnTo>
                    <a:pt x="4149052" y="1076096"/>
                  </a:lnTo>
                  <a:lnTo>
                    <a:pt x="4141419" y="1083716"/>
                  </a:lnTo>
                  <a:lnTo>
                    <a:pt x="4136250" y="1093876"/>
                  </a:lnTo>
                  <a:lnTo>
                    <a:pt x="4102862" y="1078636"/>
                  </a:lnTo>
                  <a:lnTo>
                    <a:pt x="4097286" y="1076096"/>
                  </a:lnTo>
                  <a:lnTo>
                    <a:pt x="4100360" y="1068476"/>
                  </a:lnTo>
                  <a:lnTo>
                    <a:pt x="4113631" y="1035456"/>
                  </a:lnTo>
                  <a:lnTo>
                    <a:pt x="4125760" y="992276"/>
                  </a:lnTo>
                  <a:lnTo>
                    <a:pt x="4133596" y="949096"/>
                  </a:lnTo>
                  <a:lnTo>
                    <a:pt x="4137075" y="904646"/>
                  </a:lnTo>
                  <a:lnTo>
                    <a:pt x="4180281" y="905916"/>
                  </a:lnTo>
                  <a:lnTo>
                    <a:pt x="4183583" y="919886"/>
                  </a:lnTo>
                  <a:lnTo>
                    <a:pt x="4191482" y="931316"/>
                  </a:lnTo>
                  <a:lnTo>
                    <a:pt x="4202887" y="938936"/>
                  </a:lnTo>
                  <a:lnTo>
                    <a:pt x="4216679" y="941476"/>
                  </a:lnTo>
                  <a:lnTo>
                    <a:pt x="4230941" y="938936"/>
                  </a:lnTo>
                  <a:lnTo>
                    <a:pt x="4242511" y="931316"/>
                  </a:lnTo>
                  <a:lnTo>
                    <a:pt x="4250258" y="919886"/>
                  </a:lnTo>
                  <a:lnTo>
                    <a:pt x="4253090" y="905916"/>
                  </a:lnTo>
                  <a:close/>
                </a:path>
                <a:path w="4928235" h="1442084">
                  <a:moveTo>
                    <a:pt x="4378249" y="1175321"/>
                  </a:moveTo>
                  <a:lnTo>
                    <a:pt x="4306430" y="1175321"/>
                  </a:lnTo>
                  <a:lnTo>
                    <a:pt x="4306430" y="1441589"/>
                  </a:lnTo>
                  <a:lnTo>
                    <a:pt x="4378249" y="1441589"/>
                  </a:lnTo>
                  <a:lnTo>
                    <a:pt x="4378249" y="1175321"/>
                  </a:lnTo>
                  <a:close/>
                </a:path>
                <a:path w="4928235" h="1442084">
                  <a:moveTo>
                    <a:pt x="4927676" y="519671"/>
                  </a:moveTo>
                  <a:lnTo>
                    <a:pt x="4817618" y="519671"/>
                  </a:lnTo>
                  <a:lnTo>
                    <a:pt x="4817618" y="368236"/>
                  </a:lnTo>
                  <a:lnTo>
                    <a:pt x="4805756" y="368236"/>
                  </a:lnTo>
                  <a:lnTo>
                    <a:pt x="4805756" y="519671"/>
                  </a:lnTo>
                  <a:lnTo>
                    <a:pt x="4594911" y="519671"/>
                  </a:lnTo>
                  <a:lnTo>
                    <a:pt x="4594911" y="1441589"/>
                  </a:lnTo>
                  <a:lnTo>
                    <a:pt x="4927676" y="1441589"/>
                  </a:lnTo>
                  <a:lnTo>
                    <a:pt x="4927676" y="519671"/>
                  </a:lnTo>
                  <a:close/>
                </a:path>
              </a:pathLst>
            </a:custGeom>
            <a:solidFill>
              <a:srgbClr val="5573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3856825" y="6211887"/>
              <a:ext cx="488950" cy="646430"/>
            </a:xfrm>
            <a:custGeom>
              <a:avLst/>
              <a:gdLst/>
              <a:ahLst/>
              <a:cxnLst/>
              <a:rect l="l" t="t" r="r" b="b"/>
              <a:pathLst>
                <a:path w="488950" h="646429">
                  <a:moveTo>
                    <a:pt x="488569" y="0"/>
                  </a:moveTo>
                  <a:lnTo>
                    <a:pt x="0" y="0"/>
                  </a:lnTo>
                  <a:lnTo>
                    <a:pt x="0" y="35534"/>
                  </a:lnTo>
                  <a:lnTo>
                    <a:pt x="15252" y="35534"/>
                  </a:lnTo>
                  <a:lnTo>
                    <a:pt x="15252" y="48221"/>
                  </a:lnTo>
                  <a:lnTo>
                    <a:pt x="45732" y="48221"/>
                  </a:lnTo>
                  <a:lnTo>
                    <a:pt x="45732" y="215734"/>
                  </a:lnTo>
                  <a:lnTo>
                    <a:pt x="27965" y="215734"/>
                  </a:lnTo>
                  <a:lnTo>
                    <a:pt x="27965" y="228422"/>
                  </a:lnTo>
                  <a:lnTo>
                    <a:pt x="45732" y="228422"/>
                  </a:lnTo>
                  <a:lnTo>
                    <a:pt x="45732" y="390855"/>
                  </a:lnTo>
                  <a:lnTo>
                    <a:pt x="27965" y="390855"/>
                  </a:lnTo>
                  <a:lnTo>
                    <a:pt x="27965" y="403542"/>
                  </a:lnTo>
                  <a:lnTo>
                    <a:pt x="45732" y="403542"/>
                  </a:lnTo>
                  <a:lnTo>
                    <a:pt x="45732" y="565124"/>
                  </a:lnTo>
                  <a:lnTo>
                    <a:pt x="27965" y="565124"/>
                  </a:lnTo>
                  <a:lnTo>
                    <a:pt x="27965" y="577824"/>
                  </a:lnTo>
                  <a:lnTo>
                    <a:pt x="45732" y="577824"/>
                  </a:lnTo>
                  <a:lnTo>
                    <a:pt x="45732" y="646112"/>
                  </a:lnTo>
                  <a:lnTo>
                    <a:pt x="444563" y="646112"/>
                  </a:lnTo>
                  <a:lnTo>
                    <a:pt x="444563" y="577824"/>
                  </a:lnTo>
                  <a:lnTo>
                    <a:pt x="461467" y="577824"/>
                  </a:lnTo>
                  <a:lnTo>
                    <a:pt x="461467" y="565124"/>
                  </a:lnTo>
                  <a:lnTo>
                    <a:pt x="444563" y="565124"/>
                  </a:lnTo>
                  <a:lnTo>
                    <a:pt x="444563" y="403542"/>
                  </a:lnTo>
                  <a:lnTo>
                    <a:pt x="461467" y="403542"/>
                  </a:lnTo>
                  <a:lnTo>
                    <a:pt x="461467" y="390855"/>
                  </a:lnTo>
                  <a:lnTo>
                    <a:pt x="444563" y="390855"/>
                  </a:lnTo>
                  <a:lnTo>
                    <a:pt x="444563" y="228422"/>
                  </a:lnTo>
                  <a:lnTo>
                    <a:pt x="461467" y="228422"/>
                  </a:lnTo>
                  <a:lnTo>
                    <a:pt x="461467" y="215734"/>
                  </a:lnTo>
                  <a:lnTo>
                    <a:pt x="444563" y="215734"/>
                  </a:lnTo>
                  <a:lnTo>
                    <a:pt x="444563" y="48221"/>
                  </a:lnTo>
                  <a:lnTo>
                    <a:pt x="474179" y="48221"/>
                  </a:lnTo>
                  <a:lnTo>
                    <a:pt x="474179" y="35534"/>
                  </a:lnTo>
                  <a:lnTo>
                    <a:pt x="488569" y="35534"/>
                  </a:lnTo>
                  <a:lnTo>
                    <a:pt x="488569" y="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3938130" y="6302400"/>
              <a:ext cx="319405" cy="445134"/>
            </a:xfrm>
            <a:custGeom>
              <a:avLst/>
              <a:gdLst/>
              <a:ahLst/>
              <a:cxnLst/>
              <a:rect l="l" t="t" r="r" b="b"/>
              <a:pathLst>
                <a:path w="319404" h="445134">
                  <a:moveTo>
                    <a:pt x="41478" y="0"/>
                  </a:moveTo>
                  <a:lnTo>
                    <a:pt x="0" y="0"/>
                  </a:lnTo>
                  <a:lnTo>
                    <a:pt x="0" y="102374"/>
                  </a:lnTo>
                  <a:lnTo>
                    <a:pt x="41478" y="102374"/>
                  </a:lnTo>
                  <a:lnTo>
                    <a:pt x="41478" y="0"/>
                  </a:lnTo>
                  <a:close/>
                </a:path>
                <a:path w="319404" h="445134">
                  <a:moveTo>
                    <a:pt x="133769" y="167513"/>
                  </a:moveTo>
                  <a:lnTo>
                    <a:pt x="92290" y="167513"/>
                  </a:lnTo>
                  <a:lnTo>
                    <a:pt x="92290" y="269887"/>
                  </a:lnTo>
                  <a:lnTo>
                    <a:pt x="133769" y="269887"/>
                  </a:lnTo>
                  <a:lnTo>
                    <a:pt x="133769" y="167513"/>
                  </a:lnTo>
                  <a:close/>
                </a:path>
                <a:path w="319404" h="445134">
                  <a:moveTo>
                    <a:pt x="319214" y="342646"/>
                  </a:moveTo>
                  <a:lnTo>
                    <a:pt x="277736" y="342646"/>
                  </a:lnTo>
                  <a:lnTo>
                    <a:pt x="277736" y="445008"/>
                  </a:lnTo>
                  <a:lnTo>
                    <a:pt x="319214" y="445008"/>
                  </a:lnTo>
                  <a:lnTo>
                    <a:pt x="319214" y="342646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3938133" y="6820158"/>
              <a:ext cx="41910" cy="38100"/>
            </a:xfrm>
            <a:custGeom>
              <a:avLst/>
              <a:gdLst/>
              <a:ahLst/>
              <a:cxnLst/>
              <a:rect l="l" t="t" r="r" b="b"/>
              <a:pathLst>
                <a:path w="41910" h="38100">
                  <a:moveTo>
                    <a:pt x="41482" y="37840"/>
                  </a:moveTo>
                  <a:lnTo>
                    <a:pt x="0" y="37840"/>
                  </a:lnTo>
                  <a:lnTo>
                    <a:pt x="0" y="0"/>
                  </a:lnTo>
                  <a:lnTo>
                    <a:pt x="41482" y="0"/>
                  </a:lnTo>
                  <a:lnTo>
                    <a:pt x="41482" y="3784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030421" y="6820166"/>
              <a:ext cx="135255" cy="38100"/>
            </a:xfrm>
            <a:custGeom>
              <a:avLst/>
              <a:gdLst/>
              <a:ahLst/>
              <a:cxnLst/>
              <a:rect l="l" t="t" r="r" b="b"/>
              <a:pathLst>
                <a:path w="135254" h="38100">
                  <a:moveTo>
                    <a:pt x="41478" y="0"/>
                  </a:moveTo>
                  <a:lnTo>
                    <a:pt x="0" y="0"/>
                  </a:lnTo>
                  <a:lnTo>
                    <a:pt x="0" y="37833"/>
                  </a:lnTo>
                  <a:lnTo>
                    <a:pt x="41478" y="37833"/>
                  </a:lnTo>
                  <a:lnTo>
                    <a:pt x="41478" y="0"/>
                  </a:lnTo>
                  <a:close/>
                </a:path>
                <a:path w="135254" h="38100">
                  <a:moveTo>
                    <a:pt x="134632" y="0"/>
                  </a:moveTo>
                  <a:lnTo>
                    <a:pt x="93129" y="0"/>
                  </a:lnTo>
                  <a:lnTo>
                    <a:pt x="93129" y="37833"/>
                  </a:lnTo>
                  <a:lnTo>
                    <a:pt x="134632" y="37833"/>
                  </a:lnTo>
                  <a:lnTo>
                    <a:pt x="134632" y="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2775585" y="6149288"/>
              <a:ext cx="1482090" cy="709295"/>
            </a:xfrm>
            <a:custGeom>
              <a:avLst/>
              <a:gdLst/>
              <a:ahLst/>
              <a:cxnLst/>
              <a:rect l="l" t="t" r="r" b="b"/>
              <a:pathLst>
                <a:path w="1482089" h="709295">
                  <a:moveTo>
                    <a:pt x="578294" y="0"/>
                  </a:moveTo>
                  <a:lnTo>
                    <a:pt x="531736" y="0"/>
                  </a:lnTo>
                  <a:lnTo>
                    <a:pt x="531736" y="30137"/>
                  </a:lnTo>
                  <a:lnTo>
                    <a:pt x="445350" y="51308"/>
                  </a:lnTo>
                  <a:lnTo>
                    <a:pt x="445350" y="32143"/>
                  </a:lnTo>
                  <a:lnTo>
                    <a:pt x="398792" y="32143"/>
                  </a:lnTo>
                  <a:lnTo>
                    <a:pt x="398792" y="62712"/>
                  </a:lnTo>
                  <a:lnTo>
                    <a:pt x="312445" y="83870"/>
                  </a:lnTo>
                  <a:lnTo>
                    <a:pt x="312445" y="61760"/>
                  </a:lnTo>
                  <a:lnTo>
                    <a:pt x="265874" y="61760"/>
                  </a:lnTo>
                  <a:lnTo>
                    <a:pt x="265874" y="95288"/>
                  </a:lnTo>
                  <a:lnTo>
                    <a:pt x="179501" y="116446"/>
                  </a:lnTo>
                  <a:lnTo>
                    <a:pt x="179501" y="98132"/>
                  </a:lnTo>
                  <a:lnTo>
                    <a:pt x="132930" y="98132"/>
                  </a:lnTo>
                  <a:lnTo>
                    <a:pt x="132930" y="127850"/>
                  </a:lnTo>
                  <a:lnTo>
                    <a:pt x="46558" y="149009"/>
                  </a:lnTo>
                  <a:lnTo>
                    <a:pt x="46558" y="132816"/>
                  </a:lnTo>
                  <a:lnTo>
                    <a:pt x="0" y="132816"/>
                  </a:lnTo>
                  <a:lnTo>
                    <a:pt x="0" y="708710"/>
                  </a:lnTo>
                  <a:lnTo>
                    <a:pt x="22847" y="708710"/>
                  </a:lnTo>
                  <a:lnTo>
                    <a:pt x="46558" y="708710"/>
                  </a:lnTo>
                  <a:lnTo>
                    <a:pt x="578294" y="708710"/>
                  </a:lnTo>
                  <a:lnTo>
                    <a:pt x="578294" y="0"/>
                  </a:lnTo>
                  <a:close/>
                </a:path>
                <a:path w="1482089" h="709295">
                  <a:moveTo>
                    <a:pt x="1296314" y="11836"/>
                  </a:moveTo>
                  <a:lnTo>
                    <a:pt x="1142212" y="11836"/>
                  </a:lnTo>
                  <a:lnTo>
                    <a:pt x="1142212" y="22834"/>
                  </a:lnTo>
                  <a:lnTo>
                    <a:pt x="1151547" y="22834"/>
                  </a:lnTo>
                  <a:lnTo>
                    <a:pt x="1151547" y="80365"/>
                  </a:lnTo>
                  <a:lnTo>
                    <a:pt x="1287018" y="80365"/>
                  </a:lnTo>
                  <a:lnTo>
                    <a:pt x="1287018" y="22834"/>
                  </a:lnTo>
                  <a:lnTo>
                    <a:pt x="1296314" y="22834"/>
                  </a:lnTo>
                  <a:lnTo>
                    <a:pt x="1296314" y="11836"/>
                  </a:lnTo>
                  <a:close/>
                </a:path>
                <a:path w="1482089" h="709295">
                  <a:moveTo>
                    <a:pt x="1481759" y="670877"/>
                  </a:moveTo>
                  <a:lnTo>
                    <a:pt x="1440281" y="670877"/>
                  </a:lnTo>
                  <a:lnTo>
                    <a:pt x="1440281" y="708710"/>
                  </a:lnTo>
                  <a:lnTo>
                    <a:pt x="1481759" y="708710"/>
                  </a:lnTo>
                  <a:lnTo>
                    <a:pt x="1481759" y="670877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2834005" y="6386169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4" h="95250">
                  <a:moveTo>
                    <a:pt x="61798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798" y="94754"/>
                  </a:lnTo>
                  <a:lnTo>
                    <a:pt x="61798" y="0"/>
                  </a:lnTo>
                  <a:close/>
                </a:path>
                <a:path w="194944" h="95250">
                  <a:moveTo>
                    <a:pt x="194741" y="0"/>
                  </a:moveTo>
                  <a:lnTo>
                    <a:pt x="132930" y="0"/>
                  </a:lnTo>
                  <a:lnTo>
                    <a:pt x="132930" y="94754"/>
                  </a:lnTo>
                  <a:lnTo>
                    <a:pt x="194741" y="94754"/>
                  </a:lnTo>
                  <a:lnTo>
                    <a:pt x="194741" y="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3099888" y="6386163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30" h="95250">
                  <a:moveTo>
                    <a:pt x="61806" y="94753"/>
                  </a:moveTo>
                  <a:lnTo>
                    <a:pt x="0" y="94753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94753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3232804" y="6386163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31" y="94753"/>
                  </a:moveTo>
                  <a:lnTo>
                    <a:pt x="0" y="94753"/>
                  </a:lnTo>
                  <a:lnTo>
                    <a:pt x="0" y="0"/>
                  </a:lnTo>
                  <a:lnTo>
                    <a:pt x="61831" y="0"/>
                  </a:lnTo>
                  <a:lnTo>
                    <a:pt x="61831" y="94753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2834005" y="6551142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4" h="95250">
                  <a:moveTo>
                    <a:pt x="61798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798" y="94754"/>
                  </a:lnTo>
                  <a:lnTo>
                    <a:pt x="61798" y="0"/>
                  </a:lnTo>
                  <a:close/>
                </a:path>
                <a:path w="194944" h="95250">
                  <a:moveTo>
                    <a:pt x="194741" y="0"/>
                  </a:moveTo>
                  <a:lnTo>
                    <a:pt x="132930" y="0"/>
                  </a:lnTo>
                  <a:lnTo>
                    <a:pt x="132930" y="94754"/>
                  </a:lnTo>
                  <a:lnTo>
                    <a:pt x="194741" y="94754"/>
                  </a:lnTo>
                  <a:lnTo>
                    <a:pt x="194741" y="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2834005" y="6551142"/>
              <a:ext cx="461009" cy="259079"/>
            </a:xfrm>
            <a:custGeom>
              <a:avLst/>
              <a:gdLst/>
              <a:ahLst/>
              <a:cxnLst/>
              <a:rect l="l" t="t" r="r" b="b"/>
              <a:pathLst>
                <a:path w="461010" h="259079">
                  <a:moveTo>
                    <a:pt x="61798" y="164122"/>
                  </a:moveTo>
                  <a:lnTo>
                    <a:pt x="0" y="164122"/>
                  </a:lnTo>
                  <a:lnTo>
                    <a:pt x="0" y="258876"/>
                  </a:lnTo>
                  <a:lnTo>
                    <a:pt x="61798" y="258876"/>
                  </a:lnTo>
                  <a:lnTo>
                    <a:pt x="61798" y="164122"/>
                  </a:lnTo>
                  <a:close/>
                </a:path>
                <a:path w="461010" h="259079">
                  <a:moveTo>
                    <a:pt x="194741" y="164122"/>
                  </a:moveTo>
                  <a:lnTo>
                    <a:pt x="132930" y="164122"/>
                  </a:lnTo>
                  <a:lnTo>
                    <a:pt x="132930" y="258876"/>
                  </a:lnTo>
                  <a:lnTo>
                    <a:pt x="194741" y="258876"/>
                  </a:lnTo>
                  <a:lnTo>
                    <a:pt x="194741" y="164122"/>
                  </a:lnTo>
                  <a:close/>
                </a:path>
                <a:path w="461010" h="259079">
                  <a:moveTo>
                    <a:pt x="327685" y="164122"/>
                  </a:moveTo>
                  <a:lnTo>
                    <a:pt x="265874" y="164122"/>
                  </a:lnTo>
                  <a:lnTo>
                    <a:pt x="265874" y="258876"/>
                  </a:lnTo>
                  <a:lnTo>
                    <a:pt x="327685" y="258876"/>
                  </a:lnTo>
                  <a:lnTo>
                    <a:pt x="327685" y="164122"/>
                  </a:lnTo>
                  <a:close/>
                </a:path>
                <a:path w="461010" h="259079">
                  <a:moveTo>
                    <a:pt x="327685" y="0"/>
                  </a:moveTo>
                  <a:lnTo>
                    <a:pt x="265874" y="0"/>
                  </a:lnTo>
                  <a:lnTo>
                    <a:pt x="265874" y="94754"/>
                  </a:lnTo>
                  <a:lnTo>
                    <a:pt x="327685" y="94754"/>
                  </a:lnTo>
                  <a:lnTo>
                    <a:pt x="327685" y="0"/>
                  </a:lnTo>
                  <a:close/>
                </a:path>
                <a:path w="461010" h="259079">
                  <a:moveTo>
                    <a:pt x="460629" y="0"/>
                  </a:moveTo>
                  <a:lnTo>
                    <a:pt x="398792" y="0"/>
                  </a:lnTo>
                  <a:lnTo>
                    <a:pt x="398792" y="94754"/>
                  </a:lnTo>
                  <a:lnTo>
                    <a:pt x="460629" y="94754"/>
                  </a:lnTo>
                  <a:lnTo>
                    <a:pt x="460629" y="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1114298" y="6317017"/>
              <a:ext cx="4759325" cy="541020"/>
            </a:xfrm>
            <a:custGeom>
              <a:avLst/>
              <a:gdLst/>
              <a:ahLst/>
              <a:cxnLst/>
              <a:rect l="l" t="t" r="r" b="b"/>
              <a:pathLst>
                <a:path w="4759325" h="541020">
                  <a:moveTo>
                    <a:pt x="378485" y="93713"/>
                  </a:moveTo>
                  <a:lnTo>
                    <a:pt x="155803" y="93713"/>
                  </a:lnTo>
                  <a:lnTo>
                    <a:pt x="155803" y="58166"/>
                  </a:lnTo>
                  <a:lnTo>
                    <a:pt x="168503" y="58166"/>
                  </a:lnTo>
                  <a:lnTo>
                    <a:pt x="168503" y="45466"/>
                  </a:lnTo>
                  <a:lnTo>
                    <a:pt x="0" y="45466"/>
                  </a:lnTo>
                  <a:lnTo>
                    <a:pt x="0" y="58166"/>
                  </a:lnTo>
                  <a:lnTo>
                    <a:pt x="13550" y="58166"/>
                  </a:lnTo>
                  <a:lnTo>
                    <a:pt x="13550" y="93713"/>
                  </a:lnTo>
                  <a:lnTo>
                    <a:pt x="13550" y="540562"/>
                  </a:lnTo>
                  <a:lnTo>
                    <a:pt x="378485" y="540562"/>
                  </a:lnTo>
                  <a:lnTo>
                    <a:pt x="378485" y="93713"/>
                  </a:lnTo>
                  <a:close/>
                </a:path>
                <a:path w="4759325" h="541020">
                  <a:moveTo>
                    <a:pt x="1089748" y="436321"/>
                  </a:moveTo>
                  <a:lnTo>
                    <a:pt x="1009294" y="436321"/>
                  </a:lnTo>
                  <a:lnTo>
                    <a:pt x="1009294" y="403326"/>
                  </a:lnTo>
                  <a:lnTo>
                    <a:pt x="1000823" y="403326"/>
                  </a:lnTo>
                  <a:lnTo>
                    <a:pt x="1000823" y="436321"/>
                  </a:lnTo>
                  <a:lnTo>
                    <a:pt x="975436" y="436321"/>
                  </a:lnTo>
                  <a:lnTo>
                    <a:pt x="975436" y="267970"/>
                  </a:lnTo>
                  <a:lnTo>
                    <a:pt x="968667" y="267970"/>
                  </a:lnTo>
                  <a:lnTo>
                    <a:pt x="968667" y="436321"/>
                  </a:lnTo>
                  <a:lnTo>
                    <a:pt x="934796" y="436321"/>
                  </a:lnTo>
                  <a:lnTo>
                    <a:pt x="934796" y="446481"/>
                  </a:lnTo>
                  <a:lnTo>
                    <a:pt x="955116" y="446481"/>
                  </a:lnTo>
                  <a:lnTo>
                    <a:pt x="955116" y="540981"/>
                  </a:lnTo>
                  <a:lnTo>
                    <a:pt x="968667" y="540981"/>
                  </a:lnTo>
                  <a:lnTo>
                    <a:pt x="975436" y="540981"/>
                  </a:lnTo>
                  <a:lnTo>
                    <a:pt x="1000823" y="540981"/>
                  </a:lnTo>
                  <a:lnTo>
                    <a:pt x="1009294" y="540981"/>
                  </a:lnTo>
                  <a:lnTo>
                    <a:pt x="1071956" y="540981"/>
                  </a:lnTo>
                  <a:lnTo>
                    <a:pt x="1071956" y="446481"/>
                  </a:lnTo>
                  <a:lnTo>
                    <a:pt x="1089748" y="446481"/>
                  </a:lnTo>
                  <a:lnTo>
                    <a:pt x="1089748" y="436321"/>
                  </a:lnTo>
                  <a:close/>
                </a:path>
                <a:path w="4759325" h="541020">
                  <a:moveTo>
                    <a:pt x="1595234" y="496392"/>
                  </a:moveTo>
                  <a:lnTo>
                    <a:pt x="1352219" y="496392"/>
                  </a:lnTo>
                  <a:lnTo>
                    <a:pt x="1352219" y="540981"/>
                  </a:lnTo>
                  <a:lnTo>
                    <a:pt x="1595234" y="540981"/>
                  </a:lnTo>
                  <a:lnTo>
                    <a:pt x="1595234" y="496392"/>
                  </a:lnTo>
                  <a:close/>
                </a:path>
                <a:path w="4759325" h="541020">
                  <a:moveTo>
                    <a:pt x="2180336" y="398246"/>
                  </a:moveTo>
                  <a:lnTo>
                    <a:pt x="2118499" y="398246"/>
                  </a:lnTo>
                  <a:lnTo>
                    <a:pt x="2118499" y="493001"/>
                  </a:lnTo>
                  <a:lnTo>
                    <a:pt x="2180336" y="493001"/>
                  </a:lnTo>
                  <a:lnTo>
                    <a:pt x="2180336" y="398246"/>
                  </a:lnTo>
                  <a:close/>
                </a:path>
                <a:path w="4759325" h="541020">
                  <a:moveTo>
                    <a:pt x="3917442" y="392734"/>
                  </a:moveTo>
                  <a:lnTo>
                    <a:pt x="3857853" y="392734"/>
                  </a:lnTo>
                  <a:lnTo>
                    <a:pt x="3857853" y="310959"/>
                  </a:lnTo>
                  <a:lnTo>
                    <a:pt x="3601301" y="310959"/>
                  </a:lnTo>
                  <a:lnTo>
                    <a:pt x="3601301" y="392734"/>
                  </a:lnTo>
                  <a:lnTo>
                    <a:pt x="3517303" y="392734"/>
                  </a:lnTo>
                  <a:lnTo>
                    <a:pt x="3517303" y="311213"/>
                  </a:lnTo>
                  <a:lnTo>
                    <a:pt x="3474123" y="311213"/>
                  </a:lnTo>
                  <a:lnTo>
                    <a:pt x="3474123" y="392734"/>
                  </a:lnTo>
                  <a:lnTo>
                    <a:pt x="3431451" y="392734"/>
                  </a:lnTo>
                  <a:lnTo>
                    <a:pt x="3431451" y="311213"/>
                  </a:lnTo>
                  <a:lnTo>
                    <a:pt x="3384029" y="311213"/>
                  </a:lnTo>
                  <a:lnTo>
                    <a:pt x="3384029" y="392734"/>
                  </a:lnTo>
                  <a:lnTo>
                    <a:pt x="3284944" y="392734"/>
                  </a:lnTo>
                  <a:lnTo>
                    <a:pt x="3284944" y="423189"/>
                  </a:lnTo>
                  <a:lnTo>
                    <a:pt x="3299828" y="423189"/>
                  </a:lnTo>
                  <a:lnTo>
                    <a:pt x="3299828" y="540981"/>
                  </a:lnTo>
                  <a:lnTo>
                    <a:pt x="3883241" y="540981"/>
                  </a:lnTo>
                  <a:lnTo>
                    <a:pt x="3883241" y="423189"/>
                  </a:lnTo>
                  <a:lnTo>
                    <a:pt x="3917442" y="423189"/>
                  </a:lnTo>
                  <a:lnTo>
                    <a:pt x="3917442" y="392734"/>
                  </a:lnTo>
                  <a:close/>
                </a:path>
                <a:path w="4759325" h="541020">
                  <a:moveTo>
                    <a:pt x="4759274" y="41719"/>
                  </a:moveTo>
                  <a:lnTo>
                    <a:pt x="4730508" y="41719"/>
                  </a:lnTo>
                  <a:lnTo>
                    <a:pt x="4730508" y="0"/>
                  </a:lnTo>
                  <a:lnTo>
                    <a:pt x="4300359" y="0"/>
                  </a:lnTo>
                  <a:lnTo>
                    <a:pt x="4300359" y="41719"/>
                  </a:lnTo>
                  <a:lnTo>
                    <a:pt x="4271569" y="41719"/>
                  </a:lnTo>
                  <a:lnTo>
                    <a:pt x="4271569" y="73875"/>
                  </a:lnTo>
                  <a:lnTo>
                    <a:pt x="4284269" y="73875"/>
                  </a:lnTo>
                  <a:lnTo>
                    <a:pt x="4284269" y="540981"/>
                  </a:lnTo>
                  <a:lnTo>
                    <a:pt x="4745723" y="540981"/>
                  </a:lnTo>
                  <a:lnTo>
                    <a:pt x="4745723" y="73875"/>
                  </a:lnTo>
                  <a:lnTo>
                    <a:pt x="4759274" y="73875"/>
                  </a:lnTo>
                  <a:lnTo>
                    <a:pt x="4759274" y="41719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41825" y="6119683"/>
              <a:ext cx="170202" cy="303011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5208217" y="6821022"/>
              <a:ext cx="235585" cy="37465"/>
            </a:xfrm>
            <a:custGeom>
              <a:avLst/>
              <a:gdLst/>
              <a:ahLst/>
              <a:cxnLst/>
              <a:rect l="l" t="t" r="r" b="b"/>
              <a:pathLst>
                <a:path w="235585" h="37465">
                  <a:moveTo>
                    <a:pt x="235396" y="36977"/>
                  </a:moveTo>
                  <a:lnTo>
                    <a:pt x="0" y="36977"/>
                  </a:lnTo>
                  <a:lnTo>
                    <a:pt x="0" y="0"/>
                  </a:lnTo>
                  <a:lnTo>
                    <a:pt x="235396" y="0"/>
                  </a:lnTo>
                  <a:lnTo>
                    <a:pt x="235396" y="36977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1" name="object 41"/>
          <p:cNvGrpSpPr/>
          <p:nvPr/>
        </p:nvGrpSpPr>
        <p:grpSpPr>
          <a:xfrm>
            <a:off x="22038" y="5629819"/>
            <a:ext cx="884555" cy="1228725"/>
            <a:chOff x="22038" y="5629819"/>
            <a:chExt cx="884555" cy="1228725"/>
          </a:xfrm>
        </p:grpSpPr>
        <p:sp>
          <p:nvSpPr>
            <p:cNvPr id="42" name="object 42"/>
            <p:cNvSpPr/>
            <p:nvPr/>
          </p:nvSpPr>
          <p:spPr>
            <a:xfrm>
              <a:off x="325158" y="5827788"/>
              <a:ext cx="581025" cy="1030605"/>
            </a:xfrm>
            <a:custGeom>
              <a:avLst/>
              <a:gdLst/>
              <a:ahLst/>
              <a:cxnLst/>
              <a:rect l="l" t="t" r="r" b="b"/>
              <a:pathLst>
                <a:path w="581025" h="1030604">
                  <a:moveTo>
                    <a:pt x="580859" y="41452"/>
                  </a:moveTo>
                  <a:lnTo>
                    <a:pt x="546989" y="41452"/>
                  </a:lnTo>
                  <a:lnTo>
                    <a:pt x="546989" y="0"/>
                  </a:lnTo>
                  <a:lnTo>
                    <a:pt x="33883" y="0"/>
                  </a:lnTo>
                  <a:lnTo>
                    <a:pt x="33883" y="41452"/>
                  </a:lnTo>
                  <a:lnTo>
                    <a:pt x="0" y="41452"/>
                  </a:lnTo>
                  <a:lnTo>
                    <a:pt x="0" y="73609"/>
                  </a:lnTo>
                  <a:lnTo>
                    <a:pt x="15240" y="73609"/>
                  </a:lnTo>
                  <a:lnTo>
                    <a:pt x="15240" y="1030211"/>
                  </a:lnTo>
                  <a:lnTo>
                    <a:pt x="564769" y="1030211"/>
                  </a:lnTo>
                  <a:lnTo>
                    <a:pt x="564769" y="73609"/>
                  </a:lnTo>
                  <a:lnTo>
                    <a:pt x="580859" y="73609"/>
                  </a:lnTo>
                  <a:lnTo>
                    <a:pt x="580859" y="41452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" name="object 4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8833" y="5629819"/>
              <a:ext cx="203216" cy="302870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22034" y="6383616"/>
              <a:ext cx="692785" cy="474980"/>
            </a:xfrm>
            <a:custGeom>
              <a:avLst/>
              <a:gdLst/>
              <a:ahLst/>
              <a:cxnLst/>
              <a:rect l="l" t="t" r="r" b="b"/>
              <a:pathLst>
                <a:path w="692785" h="474979">
                  <a:moveTo>
                    <a:pt x="692619" y="82067"/>
                  </a:moveTo>
                  <a:lnTo>
                    <a:pt x="593559" y="82067"/>
                  </a:lnTo>
                  <a:lnTo>
                    <a:pt x="593559" y="0"/>
                  </a:lnTo>
                  <a:lnTo>
                    <a:pt x="546138" y="0"/>
                  </a:lnTo>
                  <a:lnTo>
                    <a:pt x="546138" y="82067"/>
                  </a:lnTo>
                  <a:lnTo>
                    <a:pt x="503796" y="82067"/>
                  </a:lnTo>
                  <a:lnTo>
                    <a:pt x="503796" y="0"/>
                  </a:lnTo>
                  <a:lnTo>
                    <a:pt x="460616" y="0"/>
                  </a:lnTo>
                  <a:lnTo>
                    <a:pt x="460616" y="82067"/>
                  </a:lnTo>
                  <a:lnTo>
                    <a:pt x="376796" y="82067"/>
                  </a:lnTo>
                  <a:lnTo>
                    <a:pt x="376796" y="0"/>
                  </a:lnTo>
                  <a:lnTo>
                    <a:pt x="120230" y="0"/>
                  </a:lnTo>
                  <a:lnTo>
                    <a:pt x="120230" y="82067"/>
                  </a:lnTo>
                  <a:lnTo>
                    <a:pt x="60121" y="82067"/>
                  </a:lnTo>
                  <a:lnTo>
                    <a:pt x="60121" y="112522"/>
                  </a:lnTo>
                  <a:lnTo>
                    <a:pt x="94830" y="112522"/>
                  </a:lnTo>
                  <a:lnTo>
                    <a:pt x="94830" y="280022"/>
                  </a:lnTo>
                  <a:lnTo>
                    <a:pt x="0" y="280022"/>
                  </a:lnTo>
                  <a:lnTo>
                    <a:pt x="0" y="474383"/>
                  </a:lnTo>
                  <a:lnTo>
                    <a:pt x="94830" y="474383"/>
                  </a:lnTo>
                  <a:lnTo>
                    <a:pt x="292963" y="474383"/>
                  </a:lnTo>
                  <a:lnTo>
                    <a:pt x="678230" y="474383"/>
                  </a:lnTo>
                  <a:lnTo>
                    <a:pt x="678230" y="112522"/>
                  </a:lnTo>
                  <a:lnTo>
                    <a:pt x="692619" y="112522"/>
                  </a:lnTo>
                  <a:lnTo>
                    <a:pt x="692619" y="82067"/>
                  </a:lnTo>
                  <a:close/>
                </a:path>
              </a:pathLst>
            </a:custGeom>
            <a:solidFill>
              <a:srgbClr val="5573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541921" y="6684810"/>
              <a:ext cx="254635" cy="173355"/>
            </a:xfrm>
            <a:custGeom>
              <a:avLst/>
              <a:gdLst/>
              <a:ahLst/>
              <a:cxnLst/>
              <a:rect l="l" t="t" r="r" b="b"/>
              <a:pathLst>
                <a:path w="254634" h="173354">
                  <a:moveTo>
                    <a:pt x="254025" y="32994"/>
                  </a:moveTo>
                  <a:lnTo>
                    <a:pt x="204063" y="32994"/>
                  </a:lnTo>
                  <a:lnTo>
                    <a:pt x="204063" y="0"/>
                  </a:lnTo>
                  <a:lnTo>
                    <a:pt x="91452" y="0"/>
                  </a:lnTo>
                  <a:lnTo>
                    <a:pt x="91452" y="32994"/>
                  </a:lnTo>
                  <a:lnTo>
                    <a:pt x="0" y="32994"/>
                  </a:lnTo>
                  <a:lnTo>
                    <a:pt x="0" y="173189"/>
                  </a:lnTo>
                  <a:lnTo>
                    <a:pt x="254025" y="173189"/>
                  </a:lnTo>
                  <a:lnTo>
                    <a:pt x="254025" y="32994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6" name="object 46"/>
          <p:cNvGrpSpPr/>
          <p:nvPr/>
        </p:nvGrpSpPr>
        <p:grpSpPr>
          <a:xfrm>
            <a:off x="6003285" y="5726295"/>
            <a:ext cx="909319" cy="1132205"/>
            <a:chOff x="6003285" y="5726295"/>
            <a:chExt cx="909319" cy="1132205"/>
          </a:xfrm>
        </p:grpSpPr>
        <p:sp>
          <p:nvSpPr>
            <p:cNvPr id="47" name="object 47"/>
            <p:cNvSpPr/>
            <p:nvPr/>
          </p:nvSpPr>
          <p:spPr>
            <a:xfrm>
              <a:off x="6003277" y="6387858"/>
              <a:ext cx="382270" cy="470534"/>
            </a:xfrm>
            <a:custGeom>
              <a:avLst/>
              <a:gdLst/>
              <a:ahLst/>
              <a:cxnLst/>
              <a:rect l="l" t="t" r="r" b="b"/>
              <a:pathLst>
                <a:path w="382270" h="470534">
                  <a:moveTo>
                    <a:pt x="382054" y="470141"/>
                  </a:moveTo>
                  <a:lnTo>
                    <a:pt x="332778" y="107442"/>
                  </a:lnTo>
                  <a:lnTo>
                    <a:pt x="175285" y="107442"/>
                  </a:lnTo>
                  <a:lnTo>
                    <a:pt x="175285" y="43980"/>
                  </a:lnTo>
                  <a:lnTo>
                    <a:pt x="157492" y="43980"/>
                  </a:lnTo>
                  <a:lnTo>
                    <a:pt x="157492" y="0"/>
                  </a:lnTo>
                  <a:lnTo>
                    <a:pt x="34709" y="0"/>
                  </a:lnTo>
                  <a:lnTo>
                    <a:pt x="34709" y="43980"/>
                  </a:lnTo>
                  <a:lnTo>
                    <a:pt x="17780" y="43980"/>
                  </a:lnTo>
                  <a:lnTo>
                    <a:pt x="17780" y="107442"/>
                  </a:lnTo>
                  <a:lnTo>
                    <a:pt x="0" y="107442"/>
                  </a:lnTo>
                  <a:lnTo>
                    <a:pt x="0" y="470141"/>
                  </a:lnTo>
                  <a:lnTo>
                    <a:pt x="382054" y="470141"/>
                  </a:lnTo>
                  <a:close/>
                </a:path>
              </a:pathLst>
            </a:custGeom>
            <a:solidFill>
              <a:srgbClr val="5573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6331394" y="5726302"/>
              <a:ext cx="581025" cy="1132205"/>
            </a:xfrm>
            <a:custGeom>
              <a:avLst/>
              <a:gdLst/>
              <a:ahLst/>
              <a:cxnLst/>
              <a:rect l="l" t="t" r="r" b="b"/>
              <a:pathLst>
                <a:path w="581025" h="1132204">
                  <a:moveTo>
                    <a:pt x="580859" y="145503"/>
                  </a:moveTo>
                  <a:lnTo>
                    <a:pt x="546989" y="145503"/>
                  </a:lnTo>
                  <a:lnTo>
                    <a:pt x="546989" y="104051"/>
                  </a:lnTo>
                  <a:lnTo>
                    <a:pt x="507199" y="104051"/>
                  </a:lnTo>
                  <a:lnTo>
                    <a:pt x="507199" y="87985"/>
                  </a:lnTo>
                  <a:lnTo>
                    <a:pt x="507199" y="40601"/>
                  </a:lnTo>
                  <a:lnTo>
                    <a:pt x="507199" y="0"/>
                  </a:lnTo>
                  <a:lnTo>
                    <a:pt x="423379" y="0"/>
                  </a:lnTo>
                  <a:lnTo>
                    <a:pt x="408139" y="40601"/>
                  </a:lnTo>
                  <a:lnTo>
                    <a:pt x="303987" y="40601"/>
                  </a:lnTo>
                  <a:lnTo>
                    <a:pt x="303987" y="104051"/>
                  </a:lnTo>
                  <a:lnTo>
                    <a:pt x="33883" y="104051"/>
                  </a:lnTo>
                  <a:lnTo>
                    <a:pt x="33883" y="145503"/>
                  </a:lnTo>
                  <a:lnTo>
                    <a:pt x="0" y="145503"/>
                  </a:lnTo>
                  <a:lnTo>
                    <a:pt x="0" y="177660"/>
                  </a:lnTo>
                  <a:lnTo>
                    <a:pt x="16103" y="177660"/>
                  </a:lnTo>
                  <a:lnTo>
                    <a:pt x="16103" y="1131697"/>
                  </a:lnTo>
                  <a:lnTo>
                    <a:pt x="565645" y="1131697"/>
                  </a:lnTo>
                  <a:lnTo>
                    <a:pt x="565645" y="177660"/>
                  </a:lnTo>
                  <a:lnTo>
                    <a:pt x="580859" y="177660"/>
                  </a:lnTo>
                  <a:lnTo>
                    <a:pt x="580859" y="145503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6028283" y="6386194"/>
              <a:ext cx="692785" cy="471805"/>
            </a:xfrm>
            <a:custGeom>
              <a:avLst/>
              <a:gdLst/>
              <a:ahLst/>
              <a:cxnLst/>
              <a:rect l="l" t="t" r="r" b="b"/>
              <a:pathLst>
                <a:path w="692784" h="471804">
                  <a:moveTo>
                    <a:pt x="692607" y="82054"/>
                  </a:moveTo>
                  <a:lnTo>
                    <a:pt x="593572" y="82054"/>
                  </a:lnTo>
                  <a:lnTo>
                    <a:pt x="593572" y="0"/>
                  </a:lnTo>
                  <a:lnTo>
                    <a:pt x="546150" y="0"/>
                  </a:lnTo>
                  <a:lnTo>
                    <a:pt x="546150" y="82054"/>
                  </a:lnTo>
                  <a:lnTo>
                    <a:pt x="503809" y="82054"/>
                  </a:lnTo>
                  <a:lnTo>
                    <a:pt x="503809" y="0"/>
                  </a:lnTo>
                  <a:lnTo>
                    <a:pt x="460603" y="0"/>
                  </a:lnTo>
                  <a:lnTo>
                    <a:pt x="460603" y="82054"/>
                  </a:lnTo>
                  <a:lnTo>
                    <a:pt x="376783" y="82054"/>
                  </a:lnTo>
                  <a:lnTo>
                    <a:pt x="376783" y="0"/>
                  </a:lnTo>
                  <a:lnTo>
                    <a:pt x="120218" y="0"/>
                  </a:lnTo>
                  <a:lnTo>
                    <a:pt x="120218" y="82054"/>
                  </a:lnTo>
                  <a:lnTo>
                    <a:pt x="60109" y="82054"/>
                  </a:lnTo>
                  <a:lnTo>
                    <a:pt x="60109" y="112509"/>
                  </a:lnTo>
                  <a:lnTo>
                    <a:pt x="94818" y="112509"/>
                  </a:lnTo>
                  <a:lnTo>
                    <a:pt x="94818" y="280022"/>
                  </a:lnTo>
                  <a:lnTo>
                    <a:pt x="0" y="280022"/>
                  </a:lnTo>
                  <a:lnTo>
                    <a:pt x="0" y="471805"/>
                  </a:lnTo>
                  <a:lnTo>
                    <a:pt x="94818" y="471805"/>
                  </a:lnTo>
                  <a:lnTo>
                    <a:pt x="292950" y="471805"/>
                  </a:lnTo>
                  <a:lnTo>
                    <a:pt x="678230" y="471805"/>
                  </a:lnTo>
                  <a:lnTo>
                    <a:pt x="678230" y="112509"/>
                  </a:lnTo>
                  <a:lnTo>
                    <a:pt x="692607" y="112509"/>
                  </a:lnTo>
                  <a:lnTo>
                    <a:pt x="692607" y="82054"/>
                  </a:lnTo>
                  <a:close/>
                </a:path>
              </a:pathLst>
            </a:custGeom>
            <a:solidFill>
              <a:srgbClr val="5573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6548170" y="6687388"/>
              <a:ext cx="254635" cy="170815"/>
            </a:xfrm>
            <a:custGeom>
              <a:avLst/>
              <a:gdLst/>
              <a:ahLst/>
              <a:cxnLst/>
              <a:rect l="l" t="t" r="r" b="b"/>
              <a:pathLst>
                <a:path w="254634" h="170815">
                  <a:moveTo>
                    <a:pt x="254025" y="32994"/>
                  </a:moveTo>
                  <a:lnTo>
                    <a:pt x="204076" y="32994"/>
                  </a:lnTo>
                  <a:lnTo>
                    <a:pt x="204076" y="0"/>
                  </a:lnTo>
                  <a:lnTo>
                    <a:pt x="91452" y="0"/>
                  </a:lnTo>
                  <a:lnTo>
                    <a:pt x="91452" y="32994"/>
                  </a:lnTo>
                  <a:lnTo>
                    <a:pt x="0" y="32994"/>
                  </a:lnTo>
                  <a:lnTo>
                    <a:pt x="0" y="170611"/>
                  </a:lnTo>
                  <a:lnTo>
                    <a:pt x="254025" y="170611"/>
                  </a:lnTo>
                  <a:lnTo>
                    <a:pt x="254025" y="32994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1" name="object 51"/>
          <p:cNvSpPr/>
          <p:nvPr/>
        </p:nvSpPr>
        <p:spPr>
          <a:xfrm>
            <a:off x="12009526" y="6390423"/>
            <a:ext cx="182880" cy="467995"/>
          </a:xfrm>
          <a:custGeom>
            <a:avLst/>
            <a:gdLst/>
            <a:ahLst/>
            <a:cxnLst/>
            <a:rect l="l" t="t" r="r" b="b"/>
            <a:pathLst>
              <a:path w="182879" h="467995">
                <a:moveTo>
                  <a:pt x="182448" y="107442"/>
                </a:moveTo>
                <a:lnTo>
                  <a:pt x="175285" y="107442"/>
                </a:lnTo>
                <a:lnTo>
                  <a:pt x="175285" y="43992"/>
                </a:lnTo>
                <a:lnTo>
                  <a:pt x="157492" y="43992"/>
                </a:lnTo>
                <a:lnTo>
                  <a:pt x="157492" y="0"/>
                </a:lnTo>
                <a:lnTo>
                  <a:pt x="34709" y="0"/>
                </a:lnTo>
                <a:lnTo>
                  <a:pt x="34709" y="43992"/>
                </a:lnTo>
                <a:lnTo>
                  <a:pt x="17767" y="43992"/>
                </a:lnTo>
                <a:lnTo>
                  <a:pt x="17767" y="107442"/>
                </a:lnTo>
                <a:lnTo>
                  <a:pt x="0" y="107442"/>
                </a:lnTo>
                <a:lnTo>
                  <a:pt x="0" y="467575"/>
                </a:lnTo>
                <a:lnTo>
                  <a:pt x="182448" y="467575"/>
                </a:lnTo>
                <a:lnTo>
                  <a:pt x="182448" y="107442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1241538" y="3667109"/>
            <a:ext cx="1443355" cy="1166495"/>
          </a:xfrm>
          <a:prstGeom prst="rect">
            <a:avLst/>
          </a:prstGeom>
        </p:spPr>
        <p:txBody>
          <a:bodyPr vert="horz" wrap="square" lIns="0" tIns="2470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945"/>
              </a:spcBef>
            </a:pPr>
            <a:r>
              <a:rPr lang="uk-UA" sz="4000" b="1" spc="-894" dirty="0">
                <a:solidFill>
                  <a:srgbClr val="172946"/>
                </a:solidFill>
                <a:latin typeface="Tahoma"/>
                <a:cs typeface="Tahoma"/>
              </a:rPr>
              <a:t>2</a:t>
            </a:r>
            <a:endParaRPr sz="4000" dirty="0">
              <a:latin typeface="Tahoma"/>
              <a:cs typeface="Tahoma"/>
            </a:endParaRPr>
          </a:p>
          <a:p>
            <a:pPr marL="88900">
              <a:lnSpc>
                <a:spcPct val="100000"/>
              </a:lnSpc>
              <a:spcBef>
                <a:spcPts val="655"/>
              </a:spcBef>
            </a:pPr>
            <a:r>
              <a:rPr sz="1400" spc="-60" dirty="0">
                <a:solidFill>
                  <a:srgbClr val="252525"/>
                </a:solidFill>
                <a:latin typeface="Verdana"/>
                <a:cs typeface="Verdana"/>
              </a:rPr>
              <a:t>ст.</a:t>
            </a:r>
            <a:r>
              <a:rPr sz="1400" spc="-125" dirty="0">
                <a:solidFill>
                  <a:srgbClr val="252525"/>
                </a:solidFill>
                <a:latin typeface="Verdana"/>
                <a:cs typeface="Verdana"/>
              </a:rPr>
              <a:t> </a:t>
            </a:r>
            <a:r>
              <a:rPr sz="1400" spc="-150" dirty="0">
                <a:solidFill>
                  <a:srgbClr val="252525"/>
                </a:solidFill>
                <a:latin typeface="Verdana"/>
                <a:cs typeface="Verdana"/>
              </a:rPr>
              <a:t>124</a:t>
            </a:r>
            <a:r>
              <a:rPr sz="1400" spc="-105" dirty="0">
                <a:solidFill>
                  <a:srgbClr val="252525"/>
                </a:solidFill>
                <a:latin typeface="Verdana"/>
                <a:cs typeface="Verdana"/>
              </a:rPr>
              <a:t> </a:t>
            </a:r>
            <a:r>
              <a:rPr sz="1400" spc="60" dirty="0">
                <a:solidFill>
                  <a:srgbClr val="252525"/>
                </a:solidFill>
                <a:latin typeface="Verdana"/>
                <a:cs typeface="Verdana"/>
              </a:rPr>
              <a:t>КУпАП</a:t>
            </a:r>
            <a:endParaRPr sz="1400" dirty="0">
              <a:latin typeface="Verdana"/>
              <a:cs typeface="Verdana"/>
            </a:endParaRPr>
          </a:p>
        </p:txBody>
      </p:sp>
      <p:grpSp>
        <p:nvGrpSpPr>
          <p:cNvPr id="53" name="object 53"/>
          <p:cNvGrpSpPr/>
          <p:nvPr/>
        </p:nvGrpSpPr>
        <p:grpSpPr>
          <a:xfrm>
            <a:off x="1442322" y="2713097"/>
            <a:ext cx="1040765" cy="1040765"/>
            <a:chOff x="1442322" y="2713097"/>
            <a:chExt cx="1040765" cy="1040765"/>
          </a:xfrm>
        </p:grpSpPr>
        <p:sp>
          <p:nvSpPr>
            <p:cNvPr id="54" name="object 54"/>
            <p:cNvSpPr/>
            <p:nvPr/>
          </p:nvSpPr>
          <p:spPr>
            <a:xfrm>
              <a:off x="1442322" y="2713097"/>
              <a:ext cx="1040765" cy="1040765"/>
            </a:xfrm>
            <a:custGeom>
              <a:avLst/>
              <a:gdLst/>
              <a:ahLst/>
              <a:cxnLst/>
              <a:rect l="l" t="t" r="r" b="b"/>
              <a:pathLst>
                <a:path w="1040764" h="1040764">
                  <a:moveTo>
                    <a:pt x="520293" y="0"/>
                  </a:moveTo>
                  <a:lnTo>
                    <a:pt x="472936" y="2126"/>
                  </a:lnTo>
                  <a:lnTo>
                    <a:pt x="426770" y="8382"/>
                  </a:lnTo>
                  <a:lnTo>
                    <a:pt x="381978" y="18585"/>
                  </a:lnTo>
                  <a:lnTo>
                    <a:pt x="338746" y="32550"/>
                  </a:lnTo>
                  <a:lnTo>
                    <a:pt x="297255" y="50095"/>
                  </a:lnTo>
                  <a:lnTo>
                    <a:pt x="257691" y="71035"/>
                  </a:lnTo>
                  <a:lnTo>
                    <a:pt x="220236" y="95186"/>
                  </a:lnTo>
                  <a:lnTo>
                    <a:pt x="185075" y="122366"/>
                  </a:lnTo>
                  <a:lnTo>
                    <a:pt x="152390" y="152390"/>
                  </a:lnTo>
                  <a:lnTo>
                    <a:pt x="122366" y="185075"/>
                  </a:lnTo>
                  <a:lnTo>
                    <a:pt x="95186" y="220236"/>
                  </a:lnTo>
                  <a:lnTo>
                    <a:pt x="71035" y="257691"/>
                  </a:lnTo>
                  <a:lnTo>
                    <a:pt x="50095" y="297255"/>
                  </a:lnTo>
                  <a:lnTo>
                    <a:pt x="32550" y="338746"/>
                  </a:lnTo>
                  <a:lnTo>
                    <a:pt x="18585" y="381978"/>
                  </a:lnTo>
                  <a:lnTo>
                    <a:pt x="8382" y="426770"/>
                  </a:lnTo>
                  <a:lnTo>
                    <a:pt x="2126" y="472936"/>
                  </a:lnTo>
                  <a:lnTo>
                    <a:pt x="0" y="520293"/>
                  </a:lnTo>
                  <a:lnTo>
                    <a:pt x="2126" y="567650"/>
                  </a:lnTo>
                  <a:lnTo>
                    <a:pt x="8382" y="613817"/>
                  </a:lnTo>
                  <a:lnTo>
                    <a:pt x="18585" y="658608"/>
                  </a:lnTo>
                  <a:lnTo>
                    <a:pt x="32550" y="701840"/>
                  </a:lnTo>
                  <a:lnTo>
                    <a:pt x="50095" y="743331"/>
                  </a:lnTo>
                  <a:lnTo>
                    <a:pt x="71035" y="782895"/>
                  </a:lnTo>
                  <a:lnTo>
                    <a:pt x="95186" y="820350"/>
                  </a:lnTo>
                  <a:lnTo>
                    <a:pt x="122366" y="855512"/>
                  </a:lnTo>
                  <a:lnTo>
                    <a:pt x="152390" y="888196"/>
                  </a:lnTo>
                  <a:lnTo>
                    <a:pt x="185075" y="918220"/>
                  </a:lnTo>
                  <a:lnTo>
                    <a:pt x="220236" y="945400"/>
                  </a:lnTo>
                  <a:lnTo>
                    <a:pt x="257691" y="969551"/>
                  </a:lnTo>
                  <a:lnTo>
                    <a:pt x="297255" y="990491"/>
                  </a:lnTo>
                  <a:lnTo>
                    <a:pt x="338746" y="1008036"/>
                  </a:lnTo>
                  <a:lnTo>
                    <a:pt x="381978" y="1022001"/>
                  </a:lnTo>
                  <a:lnTo>
                    <a:pt x="426770" y="1032204"/>
                  </a:lnTo>
                  <a:lnTo>
                    <a:pt x="472936" y="1038460"/>
                  </a:lnTo>
                  <a:lnTo>
                    <a:pt x="520293" y="1040587"/>
                  </a:lnTo>
                  <a:lnTo>
                    <a:pt x="567648" y="1038460"/>
                  </a:lnTo>
                  <a:lnTo>
                    <a:pt x="613813" y="1032204"/>
                  </a:lnTo>
                  <a:lnTo>
                    <a:pt x="658602" y="1022001"/>
                  </a:lnTo>
                  <a:lnTo>
                    <a:pt x="701834" y="1008036"/>
                  </a:lnTo>
                  <a:lnTo>
                    <a:pt x="743323" y="990491"/>
                  </a:lnTo>
                  <a:lnTo>
                    <a:pt x="782886" y="969551"/>
                  </a:lnTo>
                  <a:lnTo>
                    <a:pt x="820340" y="945400"/>
                  </a:lnTo>
                  <a:lnTo>
                    <a:pt x="855501" y="918220"/>
                  </a:lnTo>
                  <a:lnTo>
                    <a:pt x="888185" y="888196"/>
                  </a:lnTo>
                  <a:lnTo>
                    <a:pt x="918209" y="855512"/>
                  </a:lnTo>
                  <a:lnTo>
                    <a:pt x="945388" y="820350"/>
                  </a:lnTo>
                  <a:lnTo>
                    <a:pt x="969539" y="782895"/>
                  </a:lnTo>
                  <a:lnTo>
                    <a:pt x="990479" y="743331"/>
                  </a:lnTo>
                  <a:lnTo>
                    <a:pt x="1008023" y="701840"/>
                  </a:lnTo>
                  <a:lnTo>
                    <a:pt x="1021989" y="658608"/>
                  </a:lnTo>
                  <a:lnTo>
                    <a:pt x="1032191" y="613817"/>
                  </a:lnTo>
                  <a:lnTo>
                    <a:pt x="1038448" y="567650"/>
                  </a:lnTo>
                  <a:lnTo>
                    <a:pt x="1040574" y="520293"/>
                  </a:lnTo>
                  <a:lnTo>
                    <a:pt x="1038448" y="472936"/>
                  </a:lnTo>
                  <a:lnTo>
                    <a:pt x="1032191" y="426770"/>
                  </a:lnTo>
                  <a:lnTo>
                    <a:pt x="1021989" y="381978"/>
                  </a:lnTo>
                  <a:lnTo>
                    <a:pt x="1008023" y="338746"/>
                  </a:lnTo>
                  <a:lnTo>
                    <a:pt x="990479" y="297255"/>
                  </a:lnTo>
                  <a:lnTo>
                    <a:pt x="969539" y="257691"/>
                  </a:lnTo>
                  <a:lnTo>
                    <a:pt x="945388" y="220236"/>
                  </a:lnTo>
                  <a:lnTo>
                    <a:pt x="918209" y="185075"/>
                  </a:lnTo>
                  <a:lnTo>
                    <a:pt x="888185" y="152390"/>
                  </a:lnTo>
                  <a:lnTo>
                    <a:pt x="855501" y="122366"/>
                  </a:lnTo>
                  <a:lnTo>
                    <a:pt x="820340" y="95186"/>
                  </a:lnTo>
                  <a:lnTo>
                    <a:pt x="782886" y="71035"/>
                  </a:lnTo>
                  <a:lnTo>
                    <a:pt x="743323" y="50095"/>
                  </a:lnTo>
                  <a:lnTo>
                    <a:pt x="701834" y="32550"/>
                  </a:lnTo>
                  <a:lnTo>
                    <a:pt x="658602" y="18585"/>
                  </a:lnTo>
                  <a:lnTo>
                    <a:pt x="613813" y="8382"/>
                  </a:lnTo>
                  <a:lnTo>
                    <a:pt x="567648" y="2126"/>
                  </a:lnTo>
                  <a:lnTo>
                    <a:pt x="520293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5" name="object 5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647610" y="2918390"/>
              <a:ext cx="630000" cy="630000"/>
            </a:xfrm>
            <a:prstGeom prst="rect">
              <a:avLst/>
            </a:prstGeom>
          </p:spPr>
        </p:pic>
      </p:grpSp>
      <p:sp>
        <p:nvSpPr>
          <p:cNvPr id="56" name="object 56"/>
          <p:cNvSpPr txBox="1"/>
          <p:nvPr/>
        </p:nvSpPr>
        <p:spPr>
          <a:xfrm>
            <a:off x="9508314" y="3667109"/>
            <a:ext cx="1443355" cy="1166495"/>
          </a:xfrm>
          <a:prstGeom prst="rect">
            <a:avLst/>
          </a:prstGeom>
        </p:spPr>
        <p:txBody>
          <a:bodyPr vert="horz" wrap="square" lIns="0" tIns="24701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945"/>
              </a:spcBef>
            </a:pPr>
            <a:r>
              <a:rPr lang="uk-UA" sz="4000" b="1" spc="-894" dirty="0" smtClean="0">
                <a:solidFill>
                  <a:srgbClr val="172946"/>
                </a:solidFill>
                <a:latin typeface="Tahoma"/>
                <a:cs typeface="Tahoma"/>
              </a:rPr>
              <a:t>2  1  0</a:t>
            </a:r>
            <a:endParaRPr sz="4000" dirty="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655"/>
              </a:spcBef>
            </a:pPr>
            <a:r>
              <a:rPr sz="1400" spc="-20" dirty="0">
                <a:solidFill>
                  <a:srgbClr val="252525"/>
                </a:solidFill>
                <a:latin typeface="Verdana"/>
                <a:cs typeface="Verdana"/>
              </a:rPr>
              <a:t>інші</a:t>
            </a:r>
            <a:endParaRPr sz="1400" dirty="0">
              <a:latin typeface="Verdana"/>
              <a:cs typeface="Verdana"/>
            </a:endParaRPr>
          </a:p>
        </p:txBody>
      </p:sp>
      <p:grpSp>
        <p:nvGrpSpPr>
          <p:cNvPr id="57" name="object 57"/>
          <p:cNvGrpSpPr/>
          <p:nvPr/>
        </p:nvGrpSpPr>
        <p:grpSpPr>
          <a:xfrm>
            <a:off x="9709098" y="2713097"/>
            <a:ext cx="1040765" cy="1040765"/>
            <a:chOff x="9709098" y="2713097"/>
            <a:chExt cx="1040765" cy="1040765"/>
          </a:xfrm>
        </p:grpSpPr>
        <p:sp>
          <p:nvSpPr>
            <p:cNvPr id="58" name="object 58"/>
            <p:cNvSpPr/>
            <p:nvPr/>
          </p:nvSpPr>
          <p:spPr>
            <a:xfrm>
              <a:off x="9709098" y="2713097"/>
              <a:ext cx="1040765" cy="1040765"/>
            </a:xfrm>
            <a:custGeom>
              <a:avLst/>
              <a:gdLst/>
              <a:ahLst/>
              <a:cxnLst/>
              <a:rect l="l" t="t" r="r" b="b"/>
              <a:pathLst>
                <a:path w="1040765" h="1040764">
                  <a:moveTo>
                    <a:pt x="520293" y="0"/>
                  </a:moveTo>
                  <a:lnTo>
                    <a:pt x="472936" y="2126"/>
                  </a:lnTo>
                  <a:lnTo>
                    <a:pt x="426770" y="8382"/>
                  </a:lnTo>
                  <a:lnTo>
                    <a:pt x="381978" y="18585"/>
                  </a:lnTo>
                  <a:lnTo>
                    <a:pt x="338746" y="32550"/>
                  </a:lnTo>
                  <a:lnTo>
                    <a:pt x="297255" y="50095"/>
                  </a:lnTo>
                  <a:lnTo>
                    <a:pt x="257691" y="71035"/>
                  </a:lnTo>
                  <a:lnTo>
                    <a:pt x="220236" y="95186"/>
                  </a:lnTo>
                  <a:lnTo>
                    <a:pt x="185075" y="122366"/>
                  </a:lnTo>
                  <a:lnTo>
                    <a:pt x="152390" y="152390"/>
                  </a:lnTo>
                  <a:lnTo>
                    <a:pt x="122366" y="185075"/>
                  </a:lnTo>
                  <a:lnTo>
                    <a:pt x="95186" y="220236"/>
                  </a:lnTo>
                  <a:lnTo>
                    <a:pt x="71035" y="257691"/>
                  </a:lnTo>
                  <a:lnTo>
                    <a:pt x="50095" y="297255"/>
                  </a:lnTo>
                  <a:lnTo>
                    <a:pt x="32550" y="338746"/>
                  </a:lnTo>
                  <a:lnTo>
                    <a:pt x="18585" y="381978"/>
                  </a:lnTo>
                  <a:lnTo>
                    <a:pt x="8382" y="426770"/>
                  </a:lnTo>
                  <a:lnTo>
                    <a:pt x="2126" y="472936"/>
                  </a:lnTo>
                  <a:lnTo>
                    <a:pt x="0" y="520293"/>
                  </a:lnTo>
                  <a:lnTo>
                    <a:pt x="2126" y="567650"/>
                  </a:lnTo>
                  <a:lnTo>
                    <a:pt x="8382" y="613817"/>
                  </a:lnTo>
                  <a:lnTo>
                    <a:pt x="18585" y="658608"/>
                  </a:lnTo>
                  <a:lnTo>
                    <a:pt x="32550" y="701840"/>
                  </a:lnTo>
                  <a:lnTo>
                    <a:pt x="50095" y="743331"/>
                  </a:lnTo>
                  <a:lnTo>
                    <a:pt x="71035" y="782895"/>
                  </a:lnTo>
                  <a:lnTo>
                    <a:pt x="95186" y="820350"/>
                  </a:lnTo>
                  <a:lnTo>
                    <a:pt x="122366" y="855512"/>
                  </a:lnTo>
                  <a:lnTo>
                    <a:pt x="152390" y="888196"/>
                  </a:lnTo>
                  <a:lnTo>
                    <a:pt x="185075" y="918220"/>
                  </a:lnTo>
                  <a:lnTo>
                    <a:pt x="220236" y="945400"/>
                  </a:lnTo>
                  <a:lnTo>
                    <a:pt x="257691" y="969551"/>
                  </a:lnTo>
                  <a:lnTo>
                    <a:pt x="297255" y="990491"/>
                  </a:lnTo>
                  <a:lnTo>
                    <a:pt x="338746" y="1008036"/>
                  </a:lnTo>
                  <a:lnTo>
                    <a:pt x="381978" y="1022001"/>
                  </a:lnTo>
                  <a:lnTo>
                    <a:pt x="426770" y="1032204"/>
                  </a:lnTo>
                  <a:lnTo>
                    <a:pt x="472936" y="1038460"/>
                  </a:lnTo>
                  <a:lnTo>
                    <a:pt x="520293" y="1040587"/>
                  </a:lnTo>
                  <a:lnTo>
                    <a:pt x="567650" y="1038460"/>
                  </a:lnTo>
                  <a:lnTo>
                    <a:pt x="613816" y="1032204"/>
                  </a:lnTo>
                  <a:lnTo>
                    <a:pt x="658607" y="1022001"/>
                  </a:lnTo>
                  <a:lnTo>
                    <a:pt x="701839" y="1008036"/>
                  </a:lnTo>
                  <a:lnTo>
                    <a:pt x="743328" y="990491"/>
                  </a:lnTo>
                  <a:lnTo>
                    <a:pt x="782892" y="969551"/>
                  </a:lnTo>
                  <a:lnTo>
                    <a:pt x="820346" y="945400"/>
                  </a:lnTo>
                  <a:lnTo>
                    <a:pt x="855506" y="918220"/>
                  </a:lnTo>
                  <a:lnTo>
                    <a:pt x="888190" y="888196"/>
                  </a:lnTo>
                  <a:lnTo>
                    <a:pt x="918213" y="855512"/>
                  </a:lnTo>
                  <a:lnTo>
                    <a:pt x="945391" y="820350"/>
                  </a:lnTo>
                  <a:lnTo>
                    <a:pt x="969542" y="782895"/>
                  </a:lnTo>
                  <a:lnTo>
                    <a:pt x="990481" y="743331"/>
                  </a:lnTo>
                  <a:lnTo>
                    <a:pt x="1008025" y="701840"/>
                  </a:lnTo>
                  <a:lnTo>
                    <a:pt x="1021990" y="658608"/>
                  </a:lnTo>
                  <a:lnTo>
                    <a:pt x="1032192" y="613817"/>
                  </a:lnTo>
                  <a:lnTo>
                    <a:pt x="1038448" y="567650"/>
                  </a:lnTo>
                  <a:lnTo>
                    <a:pt x="1040574" y="520293"/>
                  </a:lnTo>
                  <a:lnTo>
                    <a:pt x="1038448" y="472936"/>
                  </a:lnTo>
                  <a:lnTo>
                    <a:pt x="1032192" y="426770"/>
                  </a:lnTo>
                  <a:lnTo>
                    <a:pt x="1021990" y="381978"/>
                  </a:lnTo>
                  <a:lnTo>
                    <a:pt x="1008025" y="338746"/>
                  </a:lnTo>
                  <a:lnTo>
                    <a:pt x="990481" y="297255"/>
                  </a:lnTo>
                  <a:lnTo>
                    <a:pt x="969542" y="257691"/>
                  </a:lnTo>
                  <a:lnTo>
                    <a:pt x="945391" y="220236"/>
                  </a:lnTo>
                  <a:lnTo>
                    <a:pt x="918213" y="185075"/>
                  </a:lnTo>
                  <a:lnTo>
                    <a:pt x="888190" y="152390"/>
                  </a:lnTo>
                  <a:lnTo>
                    <a:pt x="855506" y="122366"/>
                  </a:lnTo>
                  <a:lnTo>
                    <a:pt x="820346" y="95186"/>
                  </a:lnTo>
                  <a:lnTo>
                    <a:pt x="782892" y="71035"/>
                  </a:lnTo>
                  <a:lnTo>
                    <a:pt x="743328" y="50095"/>
                  </a:lnTo>
                  <a:lnTo>
                    <a:pt x="701839" y="32550"/>
                  </a:lnTo>
                  <a:lnTo>
                    <a:pt x="658607" y="18585"/>
                  </a:lnTo>
                  <a:lnTo>
                    <a:pt x="613816" y="8382"/>
                  </a:lnTo>
                  <a:lnTo>
                    <a:pt x="567650" y="2126"/>
                  </a:lnTo>
                  <a:lnTo>
                    <a:pt x="520293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9" name="object 5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914387" y="2918390"/>
              <a:ext cx="630000" cy="630000"/>
            </a:xfrm>
            <a:prstGeom prst="rect">
              <a:avLst/>
            </a:prstGeom>
          </p:spPr>
        </p:pic>
      </p:grpSp>
      <p:sp>
        <p:nvSpPr>
          <p:cNvPr id="60" name="object 60"/>
          <p:cNvSpPr txBox="1"/>
          <p:nvPr/>
        </p:nvSpPr>
        <p:spPr>
          <a:xfrm>
            <a:off x="5374925" y="3667109"/>
            <a:ext cx="1443355" cy="1166495"/>
          </a:xfrm>
          <a:prstGeom prst="rect">
            <a:avLst/>
          </a:prstGeom>
        </p:spPr>
        <p:txBody>
          <a:bodyPr vert="horz" wrap="square" lIns="0" tIns="2470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945"/>
              </a:spcBef>
            </a:pPr>
            <a:r>
              <a:rPr lang="uk-UA" sz="4000" b="1" spc="-894" dirty="0" smtClean="0">
                <a:solidFill>
                  <a:srgbClr val="172946"/>
                </a:solidFill>
                <a:latin typeface="Tahoma"/>
                <a:cs typeface="Tahoma"/>
              </a:rPr>
              <a:t>1  4</a:t>
            </a:r>
            <a:endParaRPr sz="4000" dirty="0">
              <a:latin typeface="Tahoma"/>
              <a:cs typeface="Tahoma"/>
            </a:endParaRPr>
          </a:p>
          <a:p>
            <a:pPr marL="88900">
              <a:lnSpc>
                <a:spcPct val="100000"/>
              </a:lnSpc>
              <a:spcBef>
                <a:spcPts val="655"/>
              </a:spcBef>
            </a:pPr>
            <a:r>
              <a:rPr sz="1400" spc="-60" dirty="0">
                <a:solidFill>
                  <a:srgbClr val="252525"/>
                </a:solidFill>
                <a:latin typeface="Verdana"/>
                <a:cs typeface="Verdana"/>
              </a:rPr>
              <a:t>ст.</a:t>
            </a:r>
            <a:r>
              <a:rPr sz="1400" spc="-120" dirty="0">
                <a:solidFill>
                  <a:srgbClr val="252525"/>
                </a:solidFill>
                <a:latin typeface="Verdana"/>
                <a:cs typeface="Verdana"/>
              </a:rPr>
              <a:t> </a:t>
            </a:r>
            <a:r>
              <a:rPr sz="1400" spc="-150" dirty="0">
                <a:solidFill>
                  <a:srgbClr val="252525"/>
                </a:solidFill>
                <a:latin typeface="Verdana"/>
                <a:cs typeface="Verdana"/>
              </a:rPr>
              <a:t>130</a:t>
            </a:r>
            <a:r>
              <a:rPr sz="1400" spc="-105" dirty="0">
                <a:solidFill>
                  <a:srgbClr val="252525"/>
                </a:solidFill>
                <a:latin typeface="Verdana"/>
                <a:cs typeface="Verdana"/>
              </a:rPr>
              <a:t> </a:t>
            </a:r>
            <a:r>
              <a:rPr sz="1400" spc="60" dirty="0">
                <a:solidFill>
                  <a:srgbClr val="252525"/>
                </a:solidFill>
                <a:latin typeface="Verdana"/>
                <a:cs typeface="Verdana"/>
              </a:rPr>
              <a:t>КУпАП</a:t>
            </a:r>
            <a:endParaRPr sz="1400" dirty="0">
              <a:latin typeface="Verdana"/>
              <a:cs typeface="Verdana"/>
            </a:endParaRPr>
          </a:p>
        </p:txBody>
      </p:sp>
      <p:grpSp>
        <p:nvGrpSpPr>
          <p:cNvPr id="61" name="object 61"/>
          <p:cNvGrpSpPr/>
          <p:nvPr/>
        </p:nvGrpSpPr>
        <p:grpSpPr>
          <a:xfrm>
            <a:off x="5575710" y="2713097"/>
            <a:ext cx="1040765" cy="1040765"/>
            <a:chOff x="5575710" y="2713097"/>
            <a:chExt cx="1040765" cy="1040765"/>
          </a:xfrm>
        </p:grpSpPr>
        <p:sp>
          <p:nvSpPr>
            <p:cNvPr id="62" name="object 62"/>
            <p:cNvSpPr/>
            <p:nvPr/>
          </p:nvSpPr>
          <p:spPr>
            <a:xfrm>
              <a:off x="5575710" y="2713097"/>
              <a:ext cx="1040765" cy="1040765"/>
            </a:xfrm>
            <a:custGeom>
              <a:avLst/>
              <a:gdLst/>
              <a:ahLst/>
              <a:cxnLst/>
              <a:rect l="l" t="t" r="r" b="b"/>
              <a:pathLst>
                <a:path w="1040765" h="1040764">
                  <a:moveTo>
                    <a:pt x="520293" y="0"/>
                  </a:moveTo>
                  <a:lnTo>
                    <a:pt x="472936" y="2126"/>
                  </a:lnTo>
                  <a:lnTo>
                    <a:pt x="426770" y="8382"/>
                  </a:lnTo>
                  <a:lnTo>
                    <a:pt x="381978" y="18585"/>
                  </a:lnTo>
                  <a:lnTo>
                    <a:pt x="338746" y="32550"/>
                  </a:lnTo>
                  <a:lnTo>
                    <a:pt x="297255" y="50095"/>
                  </a:lnTo>
                  <a:lnTo>
                    <a:pt x="257691" y="71035"/>
                  </a:lnTo>
                  <a:lnTo>
                    <a:pt x="220236" y="95186"/>
                  </a:lnTo>
                  <a:lnTo>
                    <a:pt x="185075" y="122366"/>
                  </a:lnTo>
                  <a:lnTo>
                    <a:pt x="152390" y="152390"/>
                  </a:lnTo>
                  <a:lnTo>
                    <a:pt x="122366" y="185075"/>
                  </a:lnTo>
                  <a:lnTo>
                    <a:pt x="95186" y="220236"/>
                  </a:lnTo>
                  <a:lnTo>
                    <a:pt x="71035" y="257691"/>
                  </a:lnTo>
                  <a:lnTo>
                    <a:pt x="50095" y="297255"/>
                  </a:lnTo>
                  <a:lnTo>
                    <a:pt x="32550" y="338746"/>
                  </a:lnTo>
                  <a:lnTo>
                    <a:pt x="18585" y="381978"/>
                  </a:lnTo>
                  <a:lnTo>
                    <a:pt x="8382" y="426770"/>
                  </a:lnTo>
                  <a:lnTo>
                    <a:pt x="2126" y="472936"/>
                  </a:lnTo>
                  <a:lnTo>
                    <a:pt x="0" y="520293"/>
                  </a:lnTo>
                  <a:lnTo>
                    <a:pt x="2126" y="567650"/>
                  </a:lnTo>
                  <a:lnTo>
                    <a:pt x="8382" y="613817"/>
                  </a:lnTo>
                  <a:lnTo>
                    <a:pt x="18585" y="658608"/>
                  </a:lnTo>
                  <a:lnTo>
                    <a:pt x="32550" y="701840"/>
                  </a:lnTo>
                  <a:lnTo>
                    <a:pt x="50095" y="743331"/>
                  </a:lnTo>
                  <a:lnTo>
                    <a:pt x="71035" y="782895"/>
                  </a:lnTo>
                  <a:lnTo>
                    <a:pt x="95186" y="820350"/>
                  </a:lnTo>
                  <a:lnTo>
                    <a:pt x="122366" y="855512"/>
                  </a:lnTo>
                  <a:lnTo>
                    <a:pt x="152390" y="888196"/>
                  </a:lnTo>
                  <a:lnTo>
                    <a:pt x="185075" y="918220"/>
                  </a:lnTo>
                  <a:lnTo>
                    <a:pt x="220236" y="945400"/>
                  </a:lnTo>
                  <a:lnTo>
                    <a:pt x="257691" y="969551"/>
                  </a:lnTo>
                  <a:lnTo>
                    <a:pt x="297255" y="990491"/>
                  </a:lnTo>
                  <a:lnTo>
                    <a:pt x="338746" y="1008036"/>
                  </a:lnTo>
                  <a:lnTo>
                    <a:pt x="381978" y="1022001"/>
                  </a:lnTo>
                  <a:lnTo>
                    <a:pt x="426770" y="1032204"/>
                  </a:lnTo>
                  <a:lnTo>
                    <a:pt x="472936" y="1038460"/>
                  </a:lnTo>
                  <a:lnTo>
                    <a:pt x="520293" y="1040587"/>
                  </a:lnTo>
                  <a:lnTo>
                    <a:pt x="567650" y="1038460"/>
                  </a:lnTo>
                  <a:lnTo>
                    <a:pt x="613816" y="1032204"/>
                  </a:lnTo>
                  <a:lnTo>
                    <a:pt x="658607" y="1022001"/>
                  </a:lnTo>
                  <a:lnTo>
                    <a:pt x="701839" y="1008036"/>
                  </a:lnTo>
                  <a:lnTo>
                    <a:pt x="743328" y="990491"/>
                  </a:lnTo>
                  <a:lnTo>
                    <a:pt x="782892" y="969551"/>
                  </a:lnTo>
                  <a:lnTo>
                    <a:pt x="820346" y="945400"/>
                  </a:lnTo>
                  <a:lnTo>
                    <a:pt x="855506" y="918220"/>
                  </a:lnTo>
                  <a:lnTo>
                    <a:pt x="888190" y="888196"/>
                  </a:lnTo>
                  <a:lnTo>
                    <a:pt x="918213" y="855512"/>
                  </a:lnTo>
                  <a:lnTo>
                    <a:pt x="945391" y="820350"/>
                  </a:lnTo>
                  <a:lnTo>
                    <a:pt x="969542" y="782895"/>
                  </a:lnTo>
                  <a:lnTo>
                    <a:pt x="990481" y="743331"/>
                  </a:lnTo>
                  <a:lnTo>
                    <a:pt x="1008025" y="701840"/>
                  </a:lnTo>
                  <a:lnTo>
                    <a:pt x="1021990" y="658608"/>
                  </a:lnTo>
                  <a:lnTo>
                    <a:pt x="1032192" y="613817"/>
                  </a:lnTo>
                  <a:lnTo>
                    <a:pt x="1038448" y="567650"/>
                  </a:lnTo>
                  <a:lnTo>
                    <a:pt x="1040574" y="520293"/>
                  </a:lnTo>
                  <a:lnTo>
                    <a:pt x="1038448" y="472936"/>
                  </a:lnTo>
                  <a:lnTo>
                    <a:pt x="1032192" y="426770"/>
                  </a:lnTo>
                  <a:lnTo>
                    <a:pt x="1021990" y="381978"/>
                  </a:lnTo>
                  <a:lnTo>
                    <a:pt x="1008025" y="338746"/>
                  </a:lnTo>
                  <a:lnTo>
                    <a:pt x="990481" y="297255"/>
                  </a:lnTo>
                  <a:lnTo>
                    <a:pt x="969542" y="257691"/>
                  </a:lnTo>
                  <a:lnTo>
                    <a:pt x="945391" y="220236"/>
                  </a:lnTo>
                  <a:lnTo>
                    <a:pt x="918213" y="185075"/>
                  </a:lnTo>
                  <a:lnTo>
                    <a:pt x="888190" y="152390"/>
                  </a:lnTo>
                  <a:lnTo>
                    <a:pt x="855506" y="122366"/>
                  </a:lnTo>
                  <a:lnTo>
                    <a:pt x="820346" y="95186"/>
                  </a:lnTo>
                  <a:lnTo>
                    <a:pt x="782892" y="71035"/>
                  </a:lnTo>
                  <a:lnTo>
                    <a:pt x="743328" y="50095"/>
                  </a:lnTo>
                  <a:lnTo>
                    <a:pt x="701839" y="32550"/>
                  </a:lnTo>
                  <a:lnTo>
                    <a:pt x="658607" y="18585"/>
                  </a:lnTo>
                  <a:lnTo>
                    <a:pt x="613816" y="8382"/>
                  </a:lnTo>
                  <a:lnTo>
                    <a:pt x="567650" y="2126"/>
                  </a:lnTo>
                  <a:lnTo>
                    <a:pt x="520293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3" name="object 6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780998" y="2918390"/>
              <a:ext cx="630000" cy="630000"/>
            </a:xfrm>
            <a:prstGeom prst="rect">
              <a:avLst/>
            </a:prstGeom>
          </p:spPr>
        </p:pic>
      </p:grpSp>
      <p:sp>
        <p:nvSpPr>
          <p:cNvPr id="64" name="object 64"/>
          <p:cNvSpPr/>
          <p:nvPr/>
        </p:nvSpPr>
        <p:spPr>
          <a:xfrm>
            <a:off x="4029305" y="2782943"/>
            <a:ext cx="0" cy="2025014"/>
          </a:xfrm>
          <a:custGeom>
            <a:avLst/>
            <a:gdLst/>
            <a:ahLst/>
            <a:cxnLst/>
            <a:rect l="l" t="t" r="r" b="b"/>
            <a:pathLst>
              <a:path h="2025014">
                <a:moveTo>
                  <a:pt x="0" y="0"/>
                </a:moveTo>
                <a:lnTo>
                  <a:pt x="0" y="2024811"/>
                </a:lnTo>
              </a:path>
            </a:pathLst>
          </a:custGeom>
          <a:ln w="38100">
            <a:solidFill>
              <a:srgbClr val="172946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8162694" y="2782943"/>
            <a:ext cx="0" cy="2025014"/>
          </a:xfrm>
          <a:custGeom>
            <a:avLst/>
            <a:gdLst/>
            <a:ahLst/>
            <a:cxnLst/>
            <a:rect l="l" t="t" r="r" b="b"/>
            <a:pathLst>
              <a:path h="2025014">
                <a:moveTo>
                  <a:pt x="0" y="0"/>
                </a:moveTo>
                <a:lnTo>
                  <a:pt x="0" y="2024811"/>
                </a:lnTo>
              </a:path>
            </a:pathLst>
          </a:custGeom>
          <a:ln w="38100">
            <a:solidFill>
              <a:srgbClr val="172946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11877" y="444446"/>
            <a:ext cx="72510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100" dirty="0">
                <a:solidFill>
                  <a:srgbClr val="172946"/>
                </a:solidFill>
                <a:latin typeface="Tahoma"/>
                <a:cs typeface="Tahoma"/>
              </a:rPr>
              <a:t>Профілактична</a:t>
            </a:r>
            <a:r>
              <a:rPr sz="2400" b="1" spc="150" dirty="0">
                <a:solidFill>
                  <a:srgbClr val="172946"/>
                </a:solidFill>
                <a:latin typeface="Tahoma"/>
                <a:cs typeface="Tahoma"/>
              </a:rPr>
              <a:t> </a:t>
            </a:r>
            <a:r>
              <a:rPr sz="2400" b="1" spc="95" dirty="0">
                <a:solidFill>
                  <a:srgbClr val="172946"/>
                </a:solidFill>
                <a:latin typeface="Tahoma"/>
                <a:cs typeface="Tahoma"/>
              </a:rPr>
              <a:t>робота.</a:t>
            </a:r>
            <a:r>
              <a:rPr sz="2400" b="1" spc="165" dirty="0">
                <a:solidFill>
                  <a:srgbClr val="172946"/>
                </a:solidFill>
                <a:latin typeface="Tahoma"/>
                <a:cs typeface="Tahoma"/>
              </a:rPr>
              <a:t> </a:t>
            </a:r>
            <a:r>
              <a:rPr sz="2400" b="1" dirty="0">
                <a:solidFill>
                  <a:srgbClr val="172946"/>
                </a:solidFill>
                <a:latin typeface="Tahoma"/>
                <a:cs typeface="Tahoma"/>
              </a:rPr>
              <a:t>Дозвільна</a:t>
            </a:r>
            <a:r>
              <a:rPr sz="2400" b="1" spc="55" dirty="0">
                <a:solidFill>
                  <a:srgbClr val="172946"/>
                </a:solidFill>
                <a:latin typeface="Tahoma"/>
                <a:cs typeface="Tahoma"/>
              </a:rPr>
              <a:t> </a:t>
            </a:r>
            <a:r>
              <a:rPr sz="2400" b="1" spc="60" dirty="0">
                <a:solidFill>
                  <a:srgbClr val="172946"/>
                </a:solidFill>
                <a:latin typeface="Tahoma"/>
                <a:cs typeface="Tahoma"/>
              </a:rPr>
              <a:t>система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00821" y="1855743"/>
            <a:ext cx="1589405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uk-UA" sz="4400" spc="-980" dirty="0" smtClean="0"/>
              <a:t>7   8</a:t>
            </a:r>
            <a:endParaRPr sz="4400" dirty="0"/>
          </a:p>
        </p:txBody>
      </p:sp>
      <p:sp>
        <p:nvSpPr>
          <p:cNvPr id="4" name="object 4"/>
          <p:cNvSpPr txBox="1"/>
          <p:nvPr/>
        </p:nvSpPr>
        <p:spPr>
          <a:xfrm>
            <a:off x="4548092" y="1504720"/>
            <a:ext cx="309689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45" dirty="0">
                <a:latin typeface="Tahoma"/>
                <a:cs typeface="Tahoma"/>
              </a:rPr>
              <a:t>Перевірено</a:t>
            </a:r>
            <a:r>
              <a:rPr sz="1600" b="1" spc="100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власників</a:t>
            </a:r>
            <a:r>
              <a:rPr sz="1600" b="1" spc="100" dirty="0">
                <a:latin typeface="Tahoma"/>
                <a:cs typeface="Tahoma"/>
              </a:rPr>
              <a:t> </a:t>
            </a:r>
            <a:r>
              <a:rPr sz="1600" b="1" spc="-10" dirty="0">
                <a:latin typeface="Tahoma"/>
                <a:cs typeface="Tahoma"/>
              </a:rPr>
              <a:t>зброї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093581" y="2818604"/>
            <a:ext cx="0" cy="2025014"/>
          </a:xfrm>
          <a:custGeom>
            <a:avLst/>
            <a:gdLst/>
            <a:ahLst/>
            <a:cxnLst/>
            <a:rect l="l" t="t" r="r" b="b"/>
            <a:pathLst>
              <a:path h="2025014">
                <a:moveTo>
                  <a:pt x="0" y="0"/>
                </a:moveTo>
                <a:lnTo>
                  <a:pt x="0" y="2024811"/>
                </a:lnTo>
              </a:path>
            </a:pathLst>
          </a:custGeom>
          <a:ln w="38100">
            <a:solidFill>
              <a:srgbClr val="172946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061560" y="3032644"/>
            <a:ext cx="93853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uk-UA" sz="4000" b="1" spc="-145" dirty="0">
                <a:solidFill>
                  <a:srgbClr val="172946"/>
                </a:solidFill>
                <a:latin typeface="Tahoma"/>
                <a:cs typeface="Tahoma"/>
              </a:rPr>
              <a:t>2</a:t>
            </a:r>
            <a:endParaRPr sz="4000" dirty="0">
              <a:latin typeface="Tahoma"/>
              <a:cs typeface="Tahoma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421694" y="3025368"/>
            <a:ext cx="1377950" cy="1377950"/>
            <a:chOff x="421694" y="3025368"/>
            <a:chExt cx="1377950" cy="1377950"/>
          </a:xfrm>
        </p:grpSpPr>
        <p:sp>
          <p:nvSpPr>
            <p:cNvPr id="8" name="object 8"/>
            <p:cNvSpPr/>
            <p:nvPr/>
          </p:nvSpPr>
          <p:spPr>
            <a:xfrm>
              <a:off x="421694" y="3025368"/>
              <a:ext cx="1377950" cy="1377950"/>
            </a:xfrm>
            <a:custGeom>
              <a:avLst/>
              <a:gdLst/>
              <a:ahLst/>
              <a:cxnLst/>
              <a:rect l="l" t="t" r="r" b="b"/>
              <a:pathLst>
                <a:path w="1377950" h="1377950">
                  <a:moveTo>
                    <a:pt x="688936" y="0"/>
                  </a:moveTo>
                  <a:lnTo>
                    <a:pt x="641767" y="1589"/>
                  </a:lnTo>
                  <a:lnTo>
                    <a:pt x="595451" y="6289"/>
                  </a:lnTo>
                  <a:lnTo>
                    <a:pt x="550091" y="13996"/>
                  </a:lnTo>
                  <a:lnTo>
                    <a:pt x="505789" y="24609"/>
                  </a:lnTo>
                  <a:lnTo>
                    <a:pt x="462648" y="38024"/>
                  </a:lnTo>
                  <a:lnTo>
                    <a:pt x="420770" y="54139"/>
                  </a:lnTo>
                  <a:lnTo>
                    <a:pt x="380258" y="72852"/>
                  </a:lnTo>
                  <a:lnTo>
                    <a:pt x="341216" y="94059"/>
                  </a:lnTo>
                  <a:lnTo>
                    <a:pt x="303744" y="117658"/>
                  </a:lnTo>
                  <a:lnTo>
                    <a:pt x="267946" y="143547"/>
                  </a:lnTo>
                  <a:lnTo>
                    <a:pt x="233925" y="171623"/>
                  </a:lnTo>
                  <a:lnTo>
                    <a:pt x="201783" y="201783"/>
                  </a:lnTo>
                  <a:lnTo>
                    <a:pt x="171623" y="233925"/>
                  </a:lnTo>
                  <a:lnTo>
                    <a:pt x="143547" y="267946"/>
                  </a:lnTo>
                  <a:lnTo>
                    <a:pt x="117658" y="303744"/>
                  </a:lnTo>
                  <a:lnTo>
                    <a:pt x="94059" y="341216"/>
                  </a:lnTo>
                  <a:lnTo>
                    <a:pt x="72852" y="380258"/>
                  </a:lnTo>
                  <a:lnTo>
                    <a:pt x="54139" y="420770"/>
                  </a:lnTo>
                  <a:lnTo>
                    <a:pt x="38024" y="462648"/>
                  </a:lnTo>
                  <a:lnTo>
                    <a:pt x="24609" y="505789"/>
                  </a:lnTo>
                  <a:lnTo>
                    <a:pt x="13996" y="550091"/>
                  </a:lnTo>
                  <a:lnTo>
                    <a:pt x="6289" y="595451"/>
                  </a:lnTo>
                  <a:lnTo>
                    <a:pt x="1589" y="641767"/>
                  </a:lnTo>
                  <a:lnTo>
                    <a:pt x="0" y="688936"/>
                  </a:lnTo>
                  <a:lnTo>
                    <a:pt x="1589" y="736106"/>
                  </a:lnTo>
                  <a:lnTo>
                    <a:pt x="6289" y="782422"/>
                  </a:lnTo>
                  <a:lnTo>
                    <a:pt x="13996" y="827782"/>
                  </a:lnTo>
                  <a:lnTo>
                    <a:pt x="24609" y="872084"/>
                  </a:lnTo>
                  <a:lnTo>
                    <a:pt x="38024" y="915225"/>
                  </a:lnTo>
                  <a:lnTo>
                    <a:pt x="54139" y="957103"/>
                  </a:lnTo>
                  <a:lnTo>
                    <a:pt x="72852" y="997614"/>
                  </a:lnTo>
                  <a:lnTo>
                    <a:pt x="94059" y="1036657"/>
                  </a:lnTo>
                  <a:lnTo>
                    <a:pt x="117658" y="1074129"/>
                  </a:lnTo>
                  <a:lnTo>
                    <a:pt x="143547" y="1109926"/>
                  </a:lnTo>
                  <a:lnTo>
                    <a:pt x="171623" y="1143947"/>
                  </a:lnTo>
                  <a:lnTo>
                    <a:pt x="201783" y="1176089"/>
                  </a:lnTo>
                  <a:lnTo>
                    <a:pt x="233925" y="1206250"/>
                  </a:lnTo>
                  <a:lnTo>
                    <a:pt x="267946" y="1234325"/>
                  </a:lnTo>
                  <a:lnTo>
                    <a:pt x="303744" y="1260214"/>
                  </a:lnTo>
                  <a:lnTo>
                    <a:pt x="341216" y="1283814"/>
                  </a:lnTo>
                  <a:lnTo>
                    <a:pt x="380258" y="1305021"/>
                  </a:lnTo>
                  <a:lnTo>
                    <a:pt x="420770" y="1323734"/>
                  </a:lnTo>
                  <a:lnTo>
                    <a:pt x="462648" y="1339849"/>
                  </a:lnTo>
                  <a:lnTo>
                    <a:pt x="505789" y="1353264"/>
                  </a:lnTo>
                  <a:lnTo>
                    <a:pt x="550091" y="1363877"/>
                  </a:lnTo>
                  <a:lnTo>
                    <a:pt x="595451" y="1371584"/>
                  </a:lnTo>
                  <a:lnTo>
                    <a:pt x="641767" y="1376284"/>
                  </a:lnTo>
                  <a:lnTo>
                    <a:pt x="688936" y="1377873"/>
                  </a:lnTo>
                  <a:lnTo>
                    <a:pt x="736107" y="1376284"/>
                  </a:lnTo>
                  <a:lnTo>
                    <a:pt x="782425" y="1371584"/>
                  </a:lnTo>
                  <a:lnTo>
                    <a:pt x="827786" y="1363877"/>
                  </a:lnTo>
                  <a:lnTo>
                    <a:pt x="872089" y="1353264"/>
                  </a:lnTo>
                  <a:lnTo>
                    <a:pt x="915232" y="1339849"/>
                  </a:lnTo>
                  <a:lnTo>
                    <a:pt x="957110" y="1323734"/>
                  </a:lnTo>
                  <a:lnTo>
                    <a:pt x="997623" y="1305021"/>
                  </a:lnTo>
                  <a:lnTo>
                    <a:pt x="1036666" y="1283814"/>
                  </a:lnTo>
                  <a:lnTo>
                    <a:pt x="1074138" y="1260214"/>
                  </a:lnTo>
                  <a:lnTo>
                    <a:pt x="1109937" y="1234325"/>
                  </a:lnTo>
                  <a:lnTo>
                    <a:pt x="1143958" y="1206250"/>
                  </a:lnTo>
                  <a:lnTo>
                    <a:pt x="1176100" y="1176089"/>
                  </a:lnTo>
                  <a:lnTo>
                    <a:pt x="1206261" y="1143947"/>
                  </a:lnTo>
                  <a:lnTo>
                    <a:pt x="1234337" y="1109926"/>
                  </a:lnTo>
                  <a:lnTo>
                    <a:pt x="1260226" y="1074129"/>
                  </a:lnTo>
                  <a:lnTo>
                    <a:pt x="1283826" y="1036657"/>
                  </a:lnTo>
                  <a:lnTo>
                    <a:pt x="1305033" y="997614"/>
                  </a:lnTo>
                  <a:lnTo>
                    <a:pt x="1323746" y="957103"/>
                  </a:lnTo>
                  <a:lnTo>
                    <a:pt x="1339861" y="915225"/>
                  </a:lnTo>
                  <a:lnTo>
                    <a:pt x="1353277" y="872084"/>
                  </a:lnTo>
                  <a:lnTo>
                    <a:pt x="1363889" y="827782"/>
                  </a:lnTo>
                  <a:lnTo>
                    <a:pt x="1371597" y="782422"/>
                  </a:lnTo>
                  <a:lnTo>
                    <a:pt x="1376297" y="736106"/>
                  </a:lnTo>
                  <a:lnTo>
                    <a:pt x="1377886" y="688936"/>
                  </a:lnTo>
                  <a:lnTo>
                    <a:pt x="1376297" y="641767"/>
                  </a:lnTo>
                  <a:lnTo>
                    <a:pt x="1371597" y="595451"/>
                  </a:lnTo>
                  <a:lnTo>
                    <a:pt x="1363889" y="550091"/>
                  </a:lnTo>
                  <a:lnTo>
                    <a:pt x="1353277" y="505789"/>
                  </a:lnTo>
                  <a:lnTo>
                    <a:pt x="1339861" y="462648"/>
                  </a:lnTo>
                  <a:lnTo>
                    <a:pt x="1323746" y="420770"/>
                  </a:lnTo>
                  <a:lnTo>
                    <a:pt x="1305033" y="380258"/>
                  </a:lnTo>
                  <a:lnTo>
                    <a:pt x="1283826" y="341216"/>
                  </a:lnTo>
                  <a:lnTo>
                    <a:pt x="1260226" y="303744"/>
                  </a:lnTo>
                  <a:lnTo>
                    <a:pt x="1234337" y="267946"/>
                  </a:lnTo>
                  <a:lnTo>
                    <a:pt x="1206261" y="233925"/>
                  </a:lnTo>
                  <a:lnTo>
                    <a:pt x="1176100" y="201783"/>
                  </a:lnTo>
                  <a:lnTo>
                    <a:pt x="1143958" y="171623"/>
                  </a:lnTo>
                  <a:lnTo>
                    <a:pt x="1109937" y="143547"/>
                  </a:lnTo>
                  <a:lnTo>
                    <a:pt x="1074138" y="117658"/>
                  </a:lnTo>
                  <a:lnTo>
                    <a:pt x="1036666" y="94059"/>
                  </a:lnTo>
                  <a:lnTo>
                    <a:pt x="997623" y="72852"/>
                  </a:lnTo>
                  <a:lnTo>
                    <a:pt x="957110" y="54139"/>
                  </a:lnTo>
                  <a:lnTo>
                    <a:pt x="915232" y="38024"/>
                  </a:lnTo>
                  <a:lnTo>
                    <a:pt x="872089" y="24609"/>
                  </a:lnTo>
                  <a:lnTo>
                    <a:pt x="827786" y="13996"/>
                  </a:lnTo>
                  <a:lnTo>
                    <a:pt x="782425" y="6289"/>
                  </a:lnTo>
                  <a:lnTo>
                    <a:pt x="736107" y="1589"/>
                  </a:lnTo>
                  <a:lnTo>
                    <a:pt x="688936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93528" y="3297199"/>
              <a:ext cx="834217" cy="834214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2061560" y="3674680"/>
            <a:ext cx="3757929" cy="1129665"/>
          </a:xfrm>
          <a:prstGeom prst="rect">
            <a:avLst/>
          </a:prstGeom>
        </p:spPr>
        <p:txBody>
          <a:bodyPr vert="horz" wrap="square" lIns="0" tIns="3111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245"/>
              </a:spcBef>
            </a:pPr>
            <a:r>
              <a:rPr sz="1400" b="1" dirty="0">
                <a:latin typeface="Tahoma"/>
                <a:cs typeface="Tahoma"/>
              </a:rPr>
              <a:t>ст.</a:t>
            </a:r>
            <a:r>
              <a:rPr sz="1400" b="1" spc="-40" dirty="0">
                <a:latin typeface="Tahoma"/>
                <a:cs typeface="Tahoma"/>
              </a:rPr>
              <a:t> </a:t>
            </a:r>
            <a:r>
              <a:rPr sz="1400" b="1" spc="-250" dirty="0">
                <a:latin typeface="Tahoma"/>
                <a:cs typeface="Tahoma"/>
              </a:rPr>
              <a:t>191</a:t>
            </a:r>
            <a:r>
              <a:rPr sz="1400" b="1" spc="-35" dirty="0">
                <a:latin typeface="Tahoma"/>
                <a:cs typeface="Tahoma"/>
              </a:rPr>
              <a:t> </a:t>
            </a:r>
            <a:r>
              <a:rPr sz="1400" b="1" spc="40" dirty="0">
                <a:latin typeface="Tahoma"/>
                <a:cs typeface="Tahoma"/>
              </a:rPr>
              <a:t>КУпАП</a:t>
            </a:r>
            <a:endParaRPr sz="1400">
              <a:latin typeface="Tahoma"/>
              <a:cs typeface="Tahoma"/>
            </a:endParaRPr>
          </a:p>
          <a:p>
            <a:pPr marL="13335" marR="5080" algn="just">
              <a:lnSpc>
                <a:spcPct val="100000"/>
              </a:lnSpc>
              <a:spcBef>
                <a:spcPts val="145"/>
              </a:spcBef>
            </a:pP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Порушення</a:t>
            </a:r>
            <a:r>
              <a:rPr sz="1400" spc="260" dirty="0">
                <a:solidFill>
                  <a:srgbClr val="172946"/>
                </a:solidFill>
                <a:latin typeface="Verdana"/>
                <a:cs typeface="Verdana"/>
              </a:rPr>
              <a:t>   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громадянами</a:t>
            </a:r>
            <a:r>
              <a:rPr sz="1400" spc="265" dirty="0">
                <a:solidFill>
                  <a:srgbClr val="172946"/>
                </a:solidFill>
                <a:latin typeface="Verdana"/>
                <a:cs typeface="Verdana"/>
              </a:rPr>
              <a:t>    </a:t>
            </a: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правил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зберігання,</a:t>
            </a:r>
            <a:r>
              <a:rPr sz="1400" spc="55" dirty="0">
                <a:solidFill>
                  <a:srgbClr val="172946"/>
                </a:solidFill>
                <a:latin typeface="Verdana"/>
                <a:cs typeface="Verdana"/>
              </a:rPr>
              <a:t> 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носіння</a:t>
            </a:r>
            <a:r>
              <a:rPr sz="1400" spc="60" dirty="0">
                <a:solidFill>
                  <a:srgbClr val="172946"/>
                </a:solidFill>
                <a:latin typeface="Verdana"/>
                <a:cs typeface="Verdana"/>
              </a:rPr>
              <a:t> 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або</a:t>
            </a:r>
            <a:r>
              <a:rPr sz="1400" spc="60" dirty="0">
                <a:solidFill>
                  <a:srgbClr val="172946"/>
                </a:solidFill>
                <a:latin typeface="Verdana"/>
                <a:cs typeface="Verdana"/>
              </a:rPr>
              <a:t>  </a:t>
            </a: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перевезення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нагородної,</a:t>
            </a:r>
            <a:r>
              <a:rPr sz="1400" spc="30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вогнепальної,</a:t>
            </a:r>
            <a:r>
              <a:rPr sz="1400" spc="30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холодної</a:t>
            </a:r>
            <a:r>
              <a:rPr sz="1400" spc="32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25" dirty="0">
                <a:solidFill>
                  <a:srgbClr val="172946"/>
                </a:solidFill>
                <a:latin typeface="Verdana"/>
                <a:cs typeface="Verdana"/>
              </a:rPr>
              <a:t>чи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пневматичної</a:t>
            </a:r>
            <a:r>
              <a:rPr sz="1400" spc="-6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зброї</a:t>
            </a:r>
            <a:r>
              <a:rPr sz="1400" spc="-3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25" dirty="0">
                <a:solidFill>
                  <a:srgbClr val="172946"/>
                </a:solidFill>
                <a:latin typeface="Verdana"/>
                <a:cs typeface="Verdana"/>
              </a:rPr>
              <a:t>і</a:t>
            </a: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бойових</a:t>
            </a:r>
            <a:r>
              <a:rPr sz="1400" spc="-6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припасів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323464" y="3032644"/>
            <a:ext cx="93853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uk-UA" sz="4000" b="1" spc="-145" dirty="0">
                <a:solidFill>
                  <a:srgbClr val="172946"/>
                </a:solidFill>
                <a:latin typeface="Tahoma"/>
                <a:cs typeface="Tahoma"/>
              </a:rPr>
              <a:t>2</a:t>
            </a:r>
            <a:r>
              <a:rPr lang="uk-UA" sz="4000" b="1" spc="-145" dirty="0" smtClean="0">
                <a:solidFill>
                  <a:srgbClr val="172946"/>
                </a:solidFill>
                <a:latin typeface="Tahoma"/>
                <a:cs typeface="Tahoma"/>
              </a:rPr>
              <a:t>2</a:t>
            </a:r>
            <a:endParaRPr sz="4000" dirty="0">
              <a:latin typeface="Tahoma"/>
              <a:cs typeface="Tahoma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6683599" y="3025368"/>
            <a:ext cx="1377950" cy="1377950"/>
            <a:chOff x="6683599" y="3025368"/>
            <a:chExt cx="1377950" cy="1377950"/>
          </a:xfrm>
        </p:grpSpPr>
        <p:sp>
          <p:nvSpPr>
            <p:cNvPr id="13" name="object 13"/>
            <p:cNvSpPr/>
            <p:nvPr/>
          </p:nvSpPr>
          <p:spPr>
            <a:xfrm>
              <a:off x="6683599" y="3025368"/>
              <a:ext cx="1377950" cy="1377950"/>
            </a:xfrm>
            <a:custGeom>
              <a:avLst/>
              <a:gdLst/>
              <a:ahLst/>
              <a:cxnLst/>
              <a:rect l="l" t="t" r="r" b="b"/>
              <a:pathLst>
                <a:path w="1377950" h="1377950">
                  <a:moveTo>
                    <a:pt x="688936" y="0"/>
                  </a:moveTo>
                  <a:lnTo>
                    <a:pt x="641767" y="1589"/>
                  </a:lnTo>
                  <a:lnTo>
                    <a:pt x="595451" y="6289"/>
                  </a:lnTo>
                  <a:lnTo>
                    <a:pt x="550091" y="13996"/>
                  </a:lnTo>
                  <a:lnTo>
                    <a:pt x="505789" y="24609"/>
                  </a:lnTo>
                  <a:lnTo>
                    <a:pt x="462648" y="38024"/>
                  </a:lnTo>
                  <a:lnTo>
                    <a:pt x="420770" y="54139"/>
                  </a:lnTo>
                  <a:lnTo>
                    <a:pt x="380258" y="72852"/>
                  </a:lnTo>
                  <a:lnTo>
                    <a:pt x="341216" y="94059"/>
                  </a:lnTo>
                  <a:lnTo>
                    <a:pt x="303744" y="117658"/>
                  </a:lnTo>
                  <a:lnTo>
                    <a:pt x="267946" y="143547"/>
                  </a:lnTo>
                  <a:lnTo>
                    <a:pt x="233925" y="171623"/>
                  </a:lnTo>
                  <a:lnTo>
                    <a:pt x="201783" y="201783"/>
                  </a:lnTo>
                  <a:lnTo>
                    <a:pt x="171623" y="233925"/>
                  </a:lnTo>
                  <a:lnTo>
                    <a:pt x="143547" y="267946"/>
                  </a:lnTo>
                  <a:lnTo>
                    <a:pt x="117658" y="303744"/>
                  </a:lnTo>
                  <a:lnTo>
                    <a:pt x="94059" y="341216"/>
                  </a:lnTo>
                  <a:lnTo>
                    <a:pt x="72852" y="380258"/>
                  </a:lnTo>
                  <a:lnTo>
                    <a:pt x="54139" y="420770"/>
                  </a:lnTo>
                  <a:lnTo>
                    <a:pt x="38024" y="462648"/>
                  </a:lnTo>
                  <a:lnTo>
                    <a:pt x="24609" y="505789"/>
                  </a:lnTo>
                  <a:lnTo>
                    <a:pt x="13996" y="550091"/>
                  </a:lnTo>
                  <a:lnTo>
                    <a:pt x="6289" y="595451"/>
                  </a:lnTo>
                  <a:lnTo>
                    <a:pt x="1589" y="641767"/>
                  </a:lnTo>
                  <a:lnTo>
                    <a:pt x="0" y="688936"/>
                  </a:lnTo>
                  <a:lnTo>
                    <a:pt x="1589" y="736106"/>
                  </a:lnTo>
                  <a:lnTo>
                    <a:pt x="6289" y="782422"/>
                  </a:lnTo>
                  <a:lnTo>
                    <a:pt x="13996" y="827782"/>
                  </a:lnTo>
                  <a:lnTo>
                    <a:pt x="24609" y="872084"/>
                  </a:lnTo>
                  <a:lnTo>
                    <a:pt x="38024" y="915225"/>
                  </a:lnTo>
                  <a:lnTo>
                    <a:pt x="54139" y="957103"/>
                  </a:lnTo>
                  <a:lnTo>
                    <a:pt x="72852" y="997614"/>
                  </a:lnTo>
                  <a:lnTo>
                    <a:pt x="94059" y="1036657"/>
                  </a:lnTo>
                  <a:lnTo>
                    <a:pt x="117658" y="1074129"/>
                  </a:lnTo>
                  <a:lnTo>
                    <a:pt x="143547" y="1109926"/>
                  </a:lnTo>
                  <a:lnTo>
                    <a:pt x="171623" y="1143947"/>
                  </a:lnTo>
                  <a:lnTo>
                    <a:pt x="201783" y="1176089"/>
                  </a:lnTo>
                  <a:lnTo>
                    <a:pt x="233925" y="1206250"/>
                  </a:lnTo>
                  <a:lnTo>
                    <a:pt x="267946" y="1234325"/>
                  </a:lnTo>
                  <a:lnTo>
                    <a:pt x="303744" y="1260214"/>
                  </a:lnTo>
                  <a:lnTo>
                    <a:pt x="341216" y="1283814"/>
                  </a:lnTo>
                  <a:lnTo>
                    <a:pt x="380258" y="1305021"/>
                  </a:lnTo>
                  <a:lnTo>
                    <a:pt x="420770" y="1323734"/>
                  </a:lnTo>
                  <a:lnTo>
                    <a:pt x="462648" y="1339849"/>
                  </a:lnTo>
                  <a:lnTo>
                    <a:pt x="505789" y="1353264"/>
                  </a:lnTo>
                  <a:lnTo>
                    <a:pt x="550091" y="1363877"/>
                  </a:lnTo>
                  <a:lnTo>
                    <a:pt x="595451" y="1371584"/>
                  </a:lnTo>
                  <a:lnTo>
                    <a:pt x="641767" y="1376284"/>
                  </a:lnTo>
                  <a:lnTo>
                    <a:pt x="688936" y="1377873"/>
                  </a:lnTo>
                  <a:lnTo>
                    <a:pt x="736107" y="1376284"/>
                  </a:lnTo>
                  <a:lnTo>
                    <a:pt x="782425" y="1371584"/>
                  </a:lnTo>
                  <a:lnTo>
                    <a:pt x="827786" y="1363877"/>
                  </a:lnTo>
                  <a:lnTo>
                    <a:pt x="872089" y="1353264"/>
                  </a:lnTo>
                  <a:lnTo>
                    <a:pt x="915232" y="1339849"/>
                  </a:lnTo>
                  <a:lnTo>
                    <a:pt x="957110" y="1323734"/>
                  </a:lnTo>
                  <a:lnTo>
                    <a:pt x="997623" y="1305021"/>
                  </a:lnTo>
                  <a:lnTo>
                    <a:pt x="1036666" y="1283814"/>
                  </a:lnTo>
                  <a:lnTo>
                    <a:pt x="1074138" y="1260214"/>
                  </a:lnTo>
                  <a:lnTo>
                    <a:pt x="1109937" y="1234325"/>
                  </a:lnTo>
                  <a:lnTo>
                    <a:pt x="1143958" y="1206250"/>
                  </a:lnTo>
                  <a:lnTo>
                    <a:pt x="1176100" y="1176089"/>
                  </a:lnTo>
                  <a:lnTo>
                    <a:pt x="1206261" y="1143947"/>
                  </a:lnTo>
                  <a:lnTo>
                    <a:pt x="1234337" y="1109926"/>
                  </a:lnTo>
                  <a:lnTo>
                    <a:pt x="1260226" y="1074129"/>
                  </a:lnTo>
                  <a:lnTo>
                    <a:pt x="1283826" y="1036657"/>
                  </a:lnTo>
                  <a:lnTo>
                    <a:pt x="1305033" y="997614"/>
                  </a:lnTo>
                  <a:lnTo>
                    <a:pt x="1323746" y="957103"/>
                  </a:lnTo>
                  <a:lnTo>
                    <a:pt x="1339861" y="915225"/>
                  </a:lnTo>
                  <a:lnTo>
                    <a:pt x="1353277" y="872084"/>
                  </a:lnTo>
                  <a:lnTo>
                    <a:pt x="1363889" y="827782"/>
                  </a:lnTo>
                  <a:lnTo>
                    <a:pt x="1371597" y="782422"/>
                  </a:lnTo>
                  <a:lnTo>
                    <a:pt x="1376297" y="736106"/>
                  </a:lnTo>
                  <a:lnTo>
                    <a:pt x="1377886" y="688936"/>
                  </a:lnTo>
                  <a:lnTo>
                    <a:pt x="1376297" y="641767"/>
                  </a:lnTo>
                  <a:lnTo>
                    <a:pt x="1371597" y="595451"/>
                  </a:lnTo>
                  <a:lnTo>
                    <a:pt x="1363889" y="550091"/>
                  </a:lnTo>
                  <a:lnTo>
                    <a:pt x="1353277" y="505789"/>
                  </a:lnTo>
                  <a:lnTo>
                    <a:pt x="1339861" y="462648"/>
                  </a:lnTo>
                  <a:lnTo>
                    <a:pt x="1323746" y="420770"/>
                  </a:lnTo>
                  <a:lnTo>
                    <a:pt x="1305033" y="380258"/>
                  </a:lnTo>
                  <a:lnTo>
                    <a:pt x="1283826" y="341216"/>
                  </a:lnTo>
                  <a:lnTo>
                    <a:pt x="1260226" y="303744"/>
                  </a:lnTo>
                  <a:lnTo>
                    <a:pt x="1234337" y="267946"/>
                  </a:lnTo>
                  <a:lnTo>
                    <a:pt x="1206261" y="233925"/>
                  </a:lnTo>
                  <a:lnTo>
                    <a:pt x="1176100" y="201783"/>
                  </a:lnTo>
                  <a:lnTo>
                    <a:pt x="1143958" y="171623"/>
                  </a:lnTo>
                  <a:lnTo>
                    <a:pt x="1109937" y="143547"/>
                  </a:lnTo>
                  <a:lnTo>
                    <a:pt x="1074138" y="117658"/>
                  </a:lnTo>
                  <a:lnTo>
                    <a:pt x="1036666" y="94059"/>
                  </a:lnTo>
                  <a:lnTo>
                    <a:pt x="997623" y="72852"/>
                  </a:lnTo>
                  <a:lnTo>
                    <a:pt x="957110" y="54139"/>
                  </a:lnTo>
                  <a:lnTo>
                    <a:pt x="915232" y="38024"/>
                  </a:lnTo>
                  <a:lnTo>
                    <a:pt x="872089" y="24609"/>
                  </a:lnTo>
                  <a:lnTo>
                    <a:pt x="827786" y="13996"/>
                  </a:lnTo>
                  <a:lnTo>
                    <a:pt x="782425" y="6289"/>
                  </a:lnTo>
                  <a:lnTo>
                    <a:pt x="736107" y="1589"/>
                  </a:lnTo>
                  <a:lnTo>
                    <a:pt x="688936" y="0"/>
                  </a:lnTo>
                  <a:close/>
                </a:path>
              </a:pathLst>
            </a:custGeom>
            <a:solidFill>
              <a:srgbClr val="172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21476" y="3297199"/>
              <a:ext cx="834217" cy="834214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8323464" y="3674680"/>
            <a:ext cx="3455670" cy="916305"/>
          </a:xfrm>
          <a:prstGeom prst="rect">
            <a:avLst/>
          </a:prstGeom>
        </p:spPr>
        <p:txBody>
          <a:bodyPr vert="horz" wrap="square" lIns="0" tIns="3111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245"/>
              </a:spcBef>
            </a:pPr>
            <a:r>
              <a:rPr sz="1400" b="1" dirty="0">
                <a:latin typeface="Tahoma"/>
                <a:cs typeface="Tahoma"/>
              </a:rPr>
              <a:t>ст.</a:t>
            </a:r>
            <a:r>
              <a:rPr sz="1400" b="1" spc="-65" dirty="0">
                <a:latin typeface="Tahoma"/>
                <a:cs typeface="Tahoma"/>
              </a:rPr>
              <a:t> </a:t>
            </a:r>
            <a:r>
              <a:rPr sz="1400" b="1" spc="-145" dirty="0">
                <a:latin typeface="Tahoma"/>
                <a:cs typeface="Tahoma"/>
              </a:rPr>
              <a:t>192</a:t>
            </a:r>
            <a:r>
              <a:rPr sz="1400" b="1" spc="-40" dirty="0">
                <a:latin typeface="Tahoma"/>
                <a:cs typeface="Tahoma"/>
              </a:rPr>
              <a:t> </a:t>
            </a:r>
            <a:r>
              <a:rPr sz="1400" b="1" spc="40" dirty="0">
                <a:latin typeface="Tahoma"/>
                <a:cs typeface="Tahoma"/>
              </a:rPr>
              <a:t>КУпАП</a:t>
            </a:r>
            <a:endParaRPr sz="1400">
              <a:latin typeface="Tahoma"/>
              <a:cs typeface="Tahoma"/>
            </a:endParaRPr>
          </a:p>
          <a:p>
            <a:pPr marL="13335" marR="5080" algn="just">
              <a:lnSpc>
                <a:spcPct val="100000"/>
              </a:lnSpc>
              <a:spcBef>
                <a:spcPts val="145"/>
              </a:spcBef>
            </a:pP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Порушення</a:t>
            </a:r>
            <a:r>
              <a:rPr sz="1400" spc="455" dirty="0">
                <a:solidFill>
                  <a:srgbClr val="172946"/>
                </a:solidFill>
                <a:latin typeface="Verdana"/>
                <a:cs typeface="Verdana"/>
              </a:rPr>
              <a:t> 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громадянами</a:t>
            </a:r>
            <a:r>
              <a:rPr sz="1400" spc="455" dirty="0">
                <a:solidFill>
                  <a:srgbClr val="172946"/>
                </a:solidFill>
                <a:latin typeface="Verdana"/>
                <a:cs typeface="Verdana"/>
              </a:rPr>
              <a:t>  </a:t>
            </a: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строків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реєстрації</a:t>
            </a:r>
            <a:r>
              <a:rPr sz="1400" spc="70" dirty="0">
                <a:solidFill>
                  <a:srgbClr val="172946"/>
                </a:solidFill>
                <a:latin typeface="Verdana"/>
                <a:cs typeface="Verdana"/>
              </a:rPr>
              <a:t> 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(перереєстрації)</a:t>
            </a:r>
            <a:r>
              <a:rPr sz="1400" spc="75" dirty="0">
                <a:solidFill>
                  <a:srgbClr val="172946"/>
                </a:solidFill>
                <a:latin typeface="Verdana"/>
                <a:cs typeface="Verdana"/>
              </a:rPr>
              <a:t> 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зброї</a:t>
            </a:r>
            <a:r>
              <a:rPr sz="1400" spc="75" dirty="0">
                <a:solidFill>
                  <a:srgbClr val="172946"/>
                </a:solidFill>
                <a:latin typeface="Verdana"/>
                <a:cs typeface="Verdana"/>
              </a:rPr>
              <a:t>  </a:t>
            </a:r>
            <a:r>
              <a:rPr sz="1400" spc="-50" dirty="0">
                <a:solidFill>
                  <a:srgbClr val="172946"/>
                </a:solidFill>
                <a:latin typeface="Verdana"/>
                <a:cs typeface="Verdana"/>
              </a:rPr>
              <a:t>і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правил</a:t>
            </a:r>
            <a:r>
              <a:rPr sz="1400" spc="-114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30" dirty="0">
                <a:solidFill>
                  <a:srgbClr val="172946"/>
                </a:solidFill>
                <a:latin typeface="Verdana"/>
                <a:cs typeface="Verdana"/>
              </a:rPr>
              <a:t>взяття</a:t>
            </a:r>
            <a:r>
              <a:rPr sz="1400" spc="-9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30" dirty="0">
                <a:solidFill>
                  <a:srgbClr val="172946"/>
                </a:solidFill>
                <a:latin typeface="Verdana"/>
                <a:cs typeface="Verdana"/>
              </a:rPr>
              <a:t>її</a:t>
            </a:r>
            <a:r>
              <a:rPr sz="1400" spc="-90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72946"/>
                </a:solidFill>
                <a:latin typeface="Verdana"/>
                <a:cs typeface="Verdana"/>
              </a:rPr>
              <a:t>на</a:t>
            </a:r>
            <a:r>
              <a:rPr sz="1400" spc="-75" dirty="0">
                <a:solidFill>
                  <a:srgbClr val="1729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72946"/>
                </a:solidFill>
                <a:latin typeface="Verdana"/>
                <a:cs typeface="Verdana"/>
              </a:rPr>
              <a:t>облік</a:t>
            </a:r>
            <a:endParaRPr sz="1400">
              <a:latin typeface="Verdana"/>
              <a:cs typeface="Verdana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7026573" y="4899427"/>
            <a:ext cx="4874895" cy="1959610"/>
            <a:chOff x="7026573" y="4899427"/>
            <a:chExt cx="4874895" cy="1959610"/>
          </a:xfrm>
        </p:grpSpPr>
        <p:sp>
          <p:nvSpPr>
            <p:cNvPr id="17" name="object 17"/>
            <p:cNvSpPr/>
            <p:nvPr/>
          </p:nvSpPr>
          <p:spPr>
            <a:xfrm>
              <a:off x="10167582" y="4899431"/>
              <a:ext cx="361315" cy="1958975"/>
            </a:xfrm>
            <a:custGeom>
              <a:avLst/>
              <a:gdLst/>
              <a:ahLst/>
              <a:cxnLst/>
              <a:rect l="l" t="t" r="r" b="b"/>
              <a:pathLst>
                <a:path w="361315" h="1958975">
                  <a:moveTo>
                    <a:pt x="360705" y="378167"/>
                  </a:moveTo>
                  <a:lnTo>
                    <a:pt x="295516" y="378167"/>
                  </a:lnTo>
                  <a:lnTo>
                    <a:pt x="295516" y="290182"/>
                  </a:lnTo>
                  <a:lnTo>
                    <a:pt x="303987" y="290182"/>
                  </a:lnTo>
                  <a:lnTo>
                    <a:pt x="303987" y="276644"/>
                  </a:lnTo>
                  <a:lnTo>
                    <a:pt x="243865" y="276644"/>
                  </a:lnTo>
                  <a:lnTo>
                    <a:pt x="243865" y="227584"/>
                  </a:lnTo>
                  <a:lnTo>
                    <a:pt x="248945" y="227584"/>
                  </a:lnTo>
                  <a:lnTo>
                    <a:pt x="248945" y="216585"/>
                  </a:lnTo>
                  <a:lnTo>
                    <a:pt x="223545" y="216585"/>
                  </a:lnTo>
                  <a:lnTo>
                    <a:pt x="223545" y="169202"/>
                  </a:lnTo>
                  <a:lnTo>
                    <a:pt x="195580" y="169202"/>
                  </a:lnTo>
                  <a:lnTo>
                    <a:pt x="195580" y="0"/>
                  </a:lnTo>
                  <a:lnTo>
                    <a:pt x="185445" y="0"/>
                  </a:lnTo>
                  <a:lnTo>
                    <a:pt x="185445" y="169202"/>
                  </a:lnTo>
                  <a:lnTo>
                    <a:pt x="174421" y="169202"/>
                  </a:lnTo>
                  <a:lnTo>
                    <a:pt x="174421" y="74447"/>
                  </a:lnTo>
                  <a:lnTo>
                    <a:pt x="165125" y="74447"/>
                  </a:lnTo>
                  <a:lnTo>
                    <a:pt x="165125" y="169202"/>
                  </a:lnTo>
                  <a:lnTo>
                    <a:pt x="136334" y="169202"/>
                  </a:lnTo>
                  <a:lnTo>
                    <a:pt x="136334" y="216585"/>
                  </a:lnTo>
                  <a:lnTo>
                    <a:pt x="106680" y="216585"/>
                  </a:lnTo>
                  <a:lnTo>
                    <a:pt x="106680" y="227584"/>
                  </a:lnTo>
                  <a:lnTo>
                    <a:pt x="116014" y="227584"/>
                  </a:lnTo>
                  <a:lnTo>
                    <a:pt x="116014" y="276644"/>
                  </a:lnTo>
                  <a:lnTo>
                    <a:pt x="56730" y="276644"/>
                  </a:lnTo>
                  <a:lnTo>
                    <a:pt x="56730" y="290182"/>
                  </a:lnTo>
                  <a:lnTo>
                    <a:pt x="65201" y="290182"/>
                  </a:lnTo>
                  <a:lnTo>
                    <a:pt x="65201" y="378167"/>
                  </a:lnTo>
                  <a:lnTo>
                    <a:pt x="0" y="378167"/>
                  </a:lnTo>
                  <a:lnTo>
                    <a:pt x="0" y="392544"/>
                  </a:lnTo>
                  <a:lnTo>
                    <a:pt x="10109" y="392544"/>
                  </a:lnTo>
                  <a:lnTo>
                    <a:pt x="10109" y="1958568"/>
                  </a:lnTo>
                  <a:lnTo>
                    <a:pt x="351383" y="1958568"/>
                  </a:lnTo>
                  <a:lnTo>
                    <a:pt x="351383" y="392544"/>
                  </a:lnTo>
                  <a:lnTo>
                    <a:pt x="360705" y="392544"/>
                  </a:lnTo>
                  <a:lnTo>
                    <a:pt x="360705" y="378167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0206545" y="5206529"/>
              <a:ext cx="283210" cy="1308100"/>
            </a:xfrm>
            <a:custGeom>
              <a:avLst/>
              <a:gdLst/>
              <a:ahLst/>
              <a:cxnLst/>
              <a:rect l="l" t="t" r="r" b="b"/>
              <a:pathLst>
                <a:path w="283209" h="1308100">
                  <a:moveTo>
                    <a:pt x="26238" y="461086"/>
                  </a:moveTo>
                  <a:lnTo>
                    <a:pt x="0" y="461086"/>
                  </a:lnTo>
                  <a:lnTo>
                    <a:pt x="0" y="532142"/>
                  </a:lnTo>
                  <a:lnTo>
                    <a:pt x="26238" y="532142"/>
                  </a:lnTo>
                  <a:lnTo>
                    <a:pt x="26238" y="461086"/>
                  </a:lnTo>
                  <a:close/>
                </a:path>
                <a:path w="283209" h="1308100">
                  <a:moveTo>
                    <a:pt x="58420" y="0"/>
                  </a:moveTo>
                  <a:lnTo>
                    <a:pt x="47421" y="0"/>
                  </a:lnTo>
                  <a:lnTo>
                    <a:pt x="47421" y="60071"/>
                  </a:lnTo>
                  <a:lnTo>
                    <a:pt x="58420" y="60071"/>
                  </a:lnTo>
                  <a:lnTo>
                    <a:pt x="58420" y="0"/>
                  </a:lnTo>
                  <a:close/>
                </a:path>
                <a:path w="283209" h="1308100">
                  <a:moveTo>
                    <a:pt x="77876" y="1015225"/>
                  </a:moveTo>
                  <a:lnTo>
                    <a:pt x="51638" y="1015225"/>
                  </a:lnTo>
                  <a:lnTo>
                    <a:pt x="51638" y="1035837"/>
                  </a:lnTo>
                  <a:lnTo>
                    <a:pt x="77876" y="1035837"/>
                  </a:lnTo>
                  <a:lnTo>
                    <a:pt x="77876" y="1015225"/>
                  </a:lnTo>
                  <a:close/>
                </a:path>
                <a:path w="283209" h="1308100">
                  <a:moveTo>
                    <a:pt x="77876" y="793559"/>
                  </a:moveTo>
                  <a:lnTo>
                    <a:pt x="51638" y="793559"/>
                  </a:lnTo>
                  <a:lnTo>
                    <a:pt x="51638" y="864628"/>
                  </a:lnTo>
                  <a:lnTo>
                    <a:pt x="77876" y="864628"/>
                  </a:lnTo>
                  <a:lnTo>
                    <a:pt x="77876" y="793559"/>
                  </a:lnTo>
                  <a:close/>
                </a:path>
                <a:path w="283209" h="1308100">
                  <a:moveTo>
                    <a:pt x="77876" y="571906"/>
                  </a:moveTo>
                  <a:lnTo>
                    <a:pt x="51638" y="571906"/>
                  </a:lnTo>
                  <a:lnTo>
                    <a:pt x="51638" y="642975"/>
                  </a:lnTo>
                  <a:lnTo>
                    <a:pt x="77876" y="642975"/>
                  </a:lnTo>
                  <a:lnTo>
                    <a:pt x="77876" y="571906"/>
                  </a:lnTo>
                  <a:close/>
                </a:path>
                <a:path w="283209" h="1308100">
                  <a:moveTo>
                    <a:pt x="77876" y="128600"/>
                  </a:moveTo>
                  <a:lnTo>
                    <a:pt x="51638" y="128600"/>
                  </a:lnTo>
                  <a:lnTo>
                    <a:pt x="51638" y="199669"/>
                  </a:lnTo>
                  <a:lnTo>
                    <a:pt x="77876" y="199669"/>
                  </a:lnTo>
                  <a:lnTo>
                    <a:pt x="77876" y="128600"/>
                  </a:lnTo>
                  <a:close/>
                </a:path>
                <a:path w="283209" h="1308100">
                  <a:moveTo>
                    <a:pt x="88036" y="0"/>
                  </a:moveTo>
                  <a:lnTo>
                    <a:pt x="77050" y="0"/>
                  </a:lnTo>
                  <a:lnTo>
                    <a:pt x="77050" y="60071"/>
                  </a:lnTo>
                  <a:lnTo>
                    <a:pt x="88036" y="60071"/>
                  </a:lnTo>
                  <a:lnTo>
                    <a:pt x="88036" y="0"/>
                  </a:lnTo>
                  <a:close/>
                </a:path>
                <a:path w="283209" h="1308100">
                  <a:moveTo>
                    <a:pt x="117690" y="0"/>
                  </a:moveTo>
                  <a:lnTo>
                    <a:pt x="106667" y="0"/>
                  </a:lnTo>
                  <a:lnTo>
                    <a:pt x="106667" y="60071"/>
                  </a:lnTo>
                  <a:lnTo>
                    <a:pt x="117690" y="60071"/>
                  </a:lnTo>
                  <a:lnTo>
                    <a:pt x="117690" y="0"/>
                  </a:lnTo>
                  <a:close/>
                </a:path>
                <a:path w="283209" h="1308100">
                  <a:moveTo>
                    <a:pt x="128689" y="1236878"/>
                  </a:moveTo>
                  <a:lnTo>
                    <a:pt x="102450" y="1236878"/>
                  </a:lnTo>
                  <a:lnTo>
                    <a:pt x="102450" y="1307947"/>
                  </a:lnTo>
                  <a:lnTo>
                    <a:pt x="128689" y="1307947"/>
                  </a:lnTo>
                  <a:lnTo>
                    <a:pt x="128689" y="1236878"/>
                  </a:lnTo>
                  <a:close/>
                </a:path>
                <a:path w="283209" h="1308100">
                  <a:moveTo>
                    <a:pt x="128689" y="793559"/>
                  </a:moveTo>
                  <a:lnTo>
                    <a:pt x="102450" y="793559"/>
                  </a:lnTo>
                  <a:lnTo>
                    <a:pt x="102450" y="864628"/>
                  </a:lnTo>
                  <a:lnTo>
                    <a:pt x="128689" y="864628"/>
                  </a:lnTo>
                  <a:lnTo>
                    <a:pt x="128689" y="793559"/>
                  </a:lnTo>
                  <a:close/>
                </a:path>
                <a:path w="283209" h="1308100">
                  <a:moveTo>
                    <a:pt x="147320" y="0"/>
                  </a:moveTo>
                  <a:lnTo>
                    <a:pt x="136321" y="0"/>
                  </a:lnTo>
                  <a:lnTo>
                    <a:pt x="136321" y="60071"/>
                  </a:lnTo>
                  <a:lnTo>
                    <a:pt x="147320" y="60071"/>
                  </a:lnTo>
                  <a:lnTo>
                    <a:pt x="147320" y="0"/>
                  </a:lnTo>
                  <a:close/>
                </a:path>
                <a:path w="283209" h="1308100">
                  <a:moveTo>
                    <a:pt x="176949" y="0"/>
                  </a:moveTo>
                  <a:lnTo>
                    <a:pt x="165950" y="0"/>
                  </a:lnTo>
                  <a:lnTo>
                    <a:pt x="165950" y="60071"/>
                  </a:lnTo>
                  <a:lnTo>
                    <a:pt x="176949" y="60071"/>
                  </a:lnTo>
                  <a:lnTo>
                    <a:pt x="176949" y="0"/>
                  </a:lnTo>
                  <a:close/>
                </a:path>
                <a:path w="283209" h="1308100">
                  <a:moveTo>
                    <a:pt x="180327" y="1126045"/>
                  </a:moveTo>
                  <a:lnTo>
                    <a:pt x="154089" y="1126045"/>
                  </a:lnTo>
                  <a:lnTo>
                    <a:pt x="154089" y="1197114"/>
                  </a:lnTo>
                  <a:lnTo>
                    <a:pt x="180327" y="1197114"/>
                  </a:lnTo>
                  <a:lnTo>
                    <a:pt x="180327" y="1126045"/>
                  </a:lnTo>
                  <a:close/>
                </a:path>
                <a:path w="283209" h="1308100">
                  <a:moveTo>
                    <a:pt x="180327" y="571906"/>
                  </a:moveTo>
                  <a:lnTo>
                    <a:pt x="154089" y="571906"/>
                  </a:lnTo>
                  <a:lnTo>
                    <a:pt x="154089" y="642975"/>
                  </a:lnTo>
                  <a:lnTo>
                    <a:pt x="180327" y="642975"/>
                  </a:lnTo>
                  <a:lnTo>
                    <a:pt x="180327" y="571906"/>
                  </a:lnTo>
                  <a:close/>
                </a:path>
                <a:path w="283209" h="1308100">
                  <a:moveTo>
                    <a:pt x="180327" y="239420"/>
                  </a:moveTo>
                  <a:lnTo>
                    <a:pt x="154089" y="239420"/>
                  </a:lnTo>
                  <a:lnTo>
                    <a:pt x="154089" y="310489"/>
                  </a:lnTo>
                  <a:lnTo>
                    <a:pt x="180327" y="310489"/>
                  </a:lnTo>
                  <a:lnTo>
                    <a:pt x="180327" y="239420"/>
                  </a:lnTo>
                  <a:close/>
                </a:path>
                <a:path w="283209" h="1308100">
                  <a:moveTo>
                    <a:pt x="206590" y="0"/>
                  </a:moveTo>
                  <a:lnTo>
                    <a:pt x="195580" y="0"/>
                  </a:lnTo>
                  <a:lnTo>
                    <a:pt x="195580" y="60071"/>
                  </a:lnTo>
                  <a:lnTo>
                    <a:pt x="206590" y="60071"/>
                  </a:lnTo>
                  <a:lnTo>
                    <a:pt x="206590" y="0"/>
                  </a:lnTo>
                  <a:close/>
                </a:path>
                <a:path w="283209" h="1308100">
                  <a:moveTo>
                    <a:pt x="231140" y="904392"/>
                  </a:moveTo>
                  <a:lnTo>
                    <a:pt x="204901" y="904392"/>
                  </a:lnTo>
                  <a:lnTo>
                    <a:pt x="204901" y="975461"/>
                  </a:lnTo>
                  <a:lnTo>
                    <a:pt x="231140" y="975461"/>
                  </a:lnTo>
                  <a:lnTo>
                    <a:pt x="231140" y="904392"/>
                  </a:lnTo>
                  <a:close/>
                </a:path>
                <a:path w="283209" h="1308100">
                  <a:moveTo>
                    <a:pt x="231140" y="350253"/>
                  </a:moveTo>
                  <a:lnTo>
                    <a:pt x="204901" y="350253"/>
                  </a:lnTo>
                  <a:lnTo>
                    <a:pt x="204901" y="421322"/>
                  </a:lnTo>
                  <a:lnTo>
                    <a:pt x="231140" y="421322"/>
                  </a:lnTo>
                  <a:lnTo>
                    <a:pt x="231140" y="350253"/>
                  </a:lnTo>
                  <a:close/>
                </a:path>
                <a:path w="283209" h="1308100">
                  <a:moveTo>
                    <a:pt x="236220" y="0"/>
                  </a:moveTo>
                  <a:lnTo>
                    <a:pt x="225221" y="0"/>
                  </a:lnTo>
                  <a:lnTo>
                    <a:pt x="225221" y="60071"/>
                  </a:lnTo>
                  <a:lnTo>
                    <a:pt x="236220" y="60071"/>
                  </a:lnTo>
                  <a:lnTo>
                    <a:pt x="236220" y="0"/>
                  </a:lnTo>
                  <a:close/>
                </a:path>
                <a:path w="283209" h="1308100">
                  <a:moveTo>
                    <a:pt x="282790" y="1126045"/>
                  </a:moveTo>
                  <a:lnTo>
                    <a:pt x="256552" y="1126045"/>
                  </a:lnTo>
                  <a:lnTo>
                    <a:pt x="256552" y="1197114"/>
                  </a:lnTo>
                  <a:lnTo>
                    <a:pt x="282790" y="1197114"/>
                  </a:lnTo>
                  <a:lnTo>
                    <a:pt x="282790" y="1126045"/>
                  </a:lnTo>
                  <a:close/>
                </a:path>
                <a:path w="283209" h="1308100">
                  <a:moveTo>
                    <a:pt x="282790" y="682739"/>
                  </a:moveTo>
                  <a:lnTo>
                    <a:pt x="256552" y="682739"/>
                  </a:lnTo>
                  <a:lnTo>
                    <a:pt x="256552" y="753808"/>
                  </a:lnTo>
                  <a:lnTo>
                    <a:pt x="282790" y="753808"/>
                  </a:lnTo>
                  <a:lnTo>
                    <a:pt x="282790" y="682739"/>
                  </a:lnTo>
                  <a:close/>
                </a:path>
                <a:path w="283209" h="1308100">
                  <a:moveTo>
                    <a:pt x="282790" y="350253"/>
                  </a:moveTo>
                  <a:lnTo>
                    <a:pt x="256552" y="350253"/>
                  </a:lnTo>
                  <a:lnTo>
                    <a:pt x="256552" y="421322"/>
                  </a:lnTo>
                  <a:lnTo>
                    <a:pt x="282790" y="421322"/>
                  </a:lnTo>
                  <a:lnTo>
                    <a:pt x="282790" y="350253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331380" y="5836272"/>
              <a:ext cx="361315" cy="1022350"/>
            </a:xfrm>
            <a:custGeom>
              <a:avLst/>
              <a:gdLst/>
              <a:ahLst/>
              <a:cxnLst/>
              <a:rect l="l" t="t" r="r" b="b"/>
              <a:pathLst>
                <a:path w="361315" h="1022350">
                  <a:moveTo>
                    <a:pt x="360705" y="0"/>
                  </a:moveTo>
                  <a:lnTo>
                    <a:pt x="0" y="0"/>
                  </a:lnTo>
                  <a:lnTo>
                    <a:pt x="0" y="14376"/>
                  </a:lnTo>
                  <a:lnTo>
                    <a:pt x="9321" y="14376"/>
                  </a:lnTo>
                  <a:lnTo>
                    <a:pt x="9321" y="1021727"/>
                  </a:lnTo>
                  <a:lnTo>
                    <a:pt x="351396" y="1021727"/>
                  </a:lnTo>
                  <a:lnTo>
                    <a:pt x="351396" y="14376"/>
                  </a:lnTo>
                  <a:lnTo>
                    <a:pt x="360705" y="14376"/>
                  </a:lnTo>
                  <a:lnTo>
                    <a:pt x="360705" y="0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370331" y="5893790"/>
              <a:ext cx="283210" cy="625475"/>
            </a:xfrm>
            <a:custGeom>
              <a:avLst/>
              <a:gdLst/>
              <a:ahLst/>
              <a:cxnLst/>
              <a:rect l="l" t="t" r="r" b="b"/>
              <a:pathLst>
                <a:path w="283209" h="625475">
                  <a:moveTo>
                    <a:pt x="26238" y="332486"/>
                  </a:moveTo>
                  <a:lnTo>
                    <a:pt x="0" y="332486"/>
                  </a:lnTo>
                  <a:lnTo>
                    <a:pt x="0" y="403555"/>
                  </a:lnTo>
                  <a:lnTo>
                    <a:pt x="26238" y="403555"/>
                  </a:lnTo>
                  <a:lnTo>
                    <a:pt x="26238" y="332486"/>
                  </a:lnTo>
                  <a:close/>
                </a:path>
                <a:path w="283209" h="625475">
                  <a:moveTo>
                    <a:pt x="77914" y="443318"/>
                  </a:moveTo>
                  <a:lnTo>
                    <a:pt x="51650" y="443318"/>
                  </a:lnTo>
                  <a:lnTo>
                    <a:pt x="51650" y="514388"/>
                  </a:lnTo>
                  <a:lnTo>
                    <a:pt x="77914" y="514388"/>
                  </a:lnTo>
                  <a:lnTo>
                    <a:pt x="77914" y="443318"/>
                  </a:lnTo>
                  <a:close/>
                </a:path>
                <a:path w="283209" h="625475">
                  <a:moveTo>
                    <a:pt x="77914" y="0"/>
                  </a:moveTo>
                  <a:lnTo>
                    <a:pt x="51650" y="0"/>
                  </a:lnTo>
                  <a:lnTo>
                    <a:pt x="51650" y="71069"/>
                  </a:lnTo>
                  <a:lnTo>
                    <a:pt x="77914" y="71069"/>
                  </a:lnTo>
                  <a:lnTo>
                    <a:pt x="77914" y="0"/>
                  </a:lnTo>
                  <a:close/>
                </a:path>
                <a:path w="283209" h="625475">
                  <a:moveTo>
                    <a:pt x="180365" y="443318"/>
                  </a:moveTo>
                  <a:lnTo>
                    <a:pt x="154101" y="443318"/>
                  </a:lnTo>
                  <a:lnTo>
                    <a:pt x="154101" y="514388"/>
                  </a:lnTo>
                  <a:lnTo>
                    <a:pt x="180365" y="514388"/>
                  </a:lnTo>
                  <a:lnTo>
                    <a:pt x="180365" y="443318"/>
                  </a:lnTo>
                  <a:close/>
                </a:path>
                <a:path w="283209" h="625475">
                  <a:moveTo>
                    <a:pt x="180365" y="110832"/>
                  </a:moveTo>
                  <a:lnTo>
                    <a:pt x="154101" y="110832"/>
                  </a:lnTo>
                  <a:lnTo>
                    <a:pt x="154101" y="181902"/>
                  </a:lnTo>
                  <a:lnTo>
                    <a:pt x="180365" y="181902"/>
                  </a:lnTo>
                  <a:lnTo>
                    <a:pt x="180365" y="110832"/>
                  </a:lnTo>
                  <a:close/>
                </a:path>
                <a:path w="283209" h="625475">
                  <a:moveTo>
                    <a:pt x="231152" y="221665"/>
                  </a:moveTo>
                  <a:lnTo>
                    <a:pt x="204914" y="221665"/>
                  </a:lnTo>
                  <a:lnTo>
                    <a:pt x="204914" y="292722"/>
                  </a:lnTo>
                  <a:lnTo>
                    <a:pt x="231152" y="292722"/>
                  </a:lnTo>
                  <a:lnTo>
                    <a:pt x="231152" y="221665"/>
                  </a:lnTo>
                  <a:close/>
                </a:path>
                <a:path w="283209" h="625475">
                  <a:moveTo>
                    <a:pt x="282816" y="554151"/>
                  </a:moveTo>
                  <a:lnTo>
                    <a:pt x="256552" y="554151"/>
                  </a:lnTo>
                  <a:lnTo>
                    <a:pt x="256552" y="625208"/>
                  </a:lnTo>
                  <a:lnTo>
                    <a:pt x="282816" y="625208"/>
                  </a:lnTo>
                  <a:lnTo>
                    <a:pt x="282816" y="554151"/>
                  </a:lnTo>
                  <a:close/>
                </a:path>
                <a:path w="283209" h="625475">
                  <a:moveTo>
                    <a:pt x="282816" y="221665"/>
                  </a:moveTo>
                  <a:lnTo>
                    <a:pt x="256552" y="221665"/>
                  </a:lnTo>
                  <a:lnTo>
                    <a:pt x="256552" y="292722"/>
                  </a:lnTo>
                  <a:lnTo>
                    <a:pt x="282816" y="292722"/>
                  </a:lnTo>
                  <a:lnTo>
                    <a:pt x="282816" y="221665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8262772" y="5227446"/>
              <a:ext cx="3188335" cy="1630680"/>
            </a:xfrm>
            <a:custGeom>
              <a:avLst/>
              <a:gdLst/>
              <a:ahLst/>
              <a:cxnLst/>
              <a:rect l="l" t="t" r="r" b="b"/>
              <a:pathLst>
                <a:path w="3188334" h="1630679">
                  <a:moveTo>
                    <a:pt x="597801" y="934326"/>
                  </a:moveTo>
                  <a:lnTo>
                    <a:pt x="561390" y="934326"/>
                  </a:lnTo>
                  <a:lnTo>
                    <a:pt x="561390" y="371957"/>
                  </a:lnTo>
                  <a:lnTo>
                    <a:pt x="467410" y="371957"/>
                  </a:lnTo>
                  <a:lnTo>
                    <a:pt x="467410" y="220891"/>
                  </a:lnTo>
                  <a:lnTo>
                    <a:pt x="433539" y="220891"/>
                  </a:lnTo>
                  <a:lnTo>
                    <a:pt x="433539" y="0"/>
                  </a:lnTo>
                  <a:lnTo>
                    <a:pt x="60972" y="0"/>
                  </a:lnTo>
                  <a:lnTo>
                    <a:pt x="60972" y="220891"/>
                  </a:lnTo>
                  <a:lnTo>
                    <a:pt x="60972" y="371957"/>
                  </a:lnTo>
                  <a:lnTo>
                    <a:pt x="0" y="371957"/>
                  </a:lnTo>
                  <a:lnTo>
                    <a:pt x="0" y="934326"/>
                  </a:lnTo>
                  <a:lnTo>
                    <a:pt x="231178" y="934326"/>
                  </a:lnTo>
                  <a:lnTo>
                    <a:pt x="231178" y="1629994"/>
                  </a:lnTo>
                  <a:lnTo>
                    <a:pt x="597801" y="1629994"/>
                  </a:lnTo>
                  <a:lnTo>
                    <a:pt x="597801" y="934326"/>
                  </a:lnTo>
                  <a:close/>
                </a:path>
                <a:path w="3188334" h="1630679">
                  <a:moveTo>
                    <a:pt x="3187916" y="352501"/>
                  </a:moveTo>
                  <a:lnTo>
                    <a:pt x="2510548" y="212064"/>
                  </a:lnTo>
                  <a:lnTo>
                    <a:pt x="2573972" y="1630553"/>
                  </a:lnTo>
                  <a:lnTo>
                    <a:pt x="3187916" y="1630553"/>
                  </a:lnTo>
                  <a:lnTo>
                    <a:pt x="3187916" y="352501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026567" y="5418975"/>
              <a:ext cx="4874895" cy="1440180"/>
            </a:xfrm>
            <a:custGeom>
              <a:avLst/>
              <a:gdLst/>
              <a:ahLst/>
              <a:cxnLst/>
              <a:rect l="l" t="t" r="r" b="b"/>
              <a:pathLst>
                <a:path w="4874895" h="1440179">
                  <a:moveTo>
                    <a:pt x="165950" y="765009"/>
                  </a:moveTo>
                  <a:lnTo>
                    <a:pt x="114312" y="765009"/>
                  </a:lnTo>
                  <a:lnTo>
                    <a:pt x="114312" y="713409"/>
                  </a:lnTo>
                  <a:lnTo>
                    <a:pt x="72834" y="713409"/>
                  </a:lnTo>
                  <a:lnTo>
                    <a:pt x="72834" y="577202"/>
                  </a:lnTo>
                  <a:lnTo>
                    <a:pt x="64363" y="577202"/>
                  </a:lnTo>
                  <a:lnTo>
                    <a:pt x="64363" y="713409"/>
                  </a:lnTo>
                  <a:lnTo>
                    <a:pt x="44869" y="713409"/>
                  </a:lnTo>
                  <a:lnTo>
                    <a:pt x="44869" y="542518"/>
                  </a:lnTo>
                  <a:lnTo>
                    <a:pt x="36398" y="542518"/>
                  </a:lnTo>
                  <a:lnTo>
                    <a:pt x="36398" y="713409"/>
                  </a:lnTo>
                  <a:lnTo>
                    <a:pt x="12687" y="713409"/>
                  </a:lnTo>
                  <a:lnTo>
                    <a:pt x="12687" y="765009"/>
                  </a:lnTo>
                  <a:lnTo>
                    <a:pt x="0" y="765009"/>
                  </a:lnTo>
                  <a:lnTo>
                    <a:pt x="0" y="1439024"/>
                  </a:lnTo>
                  <a:lnTo>
                    <a:pt x="165950" y="1439024"/>
                  </a:lnTo>
                  <a:lnTo>
                    <a:pt x="165950" y="765009"/>
                  </a:lnTo>
                  <a:close/>
                </a:path>
                <a:path w="4874895" h="1440179">
                  <a:moveTo>
                    <a:pt x="1508861" y="711720"/>
                  </a:moveTo>
                  <a:lnTo>
                    <a:pt x="1467383" y="711720"/>
                  </a:lnTo>
                  <a:lnTo>
                    <a:pt x="1467383" y="687184"/>
                  </a:lnTo>
                  <a:lnTo>
                    <a:pt x="1414881" y="687184"/>
                  </a:lnTo>
                  <a:lnTo>
                    <a:pt x="1414881" y="646582"/>
                  </a:lnTo>
                  <a:lnTo>
                    <a:pt x="979652" y="646582"/>
                  </a:lnTo>
                  <a:lnTo>
                    <a:pt x="979652" y="687184"/>
                  </a:lnTo>
                  <a:lnTo>
                    <a:pt x="926312" y="687184"/>
                  </a:lnTo>
                  <a:lnTo>
                    <a:pt x="926312" y="711720"/>
                  </a:lnTo>
                  <a:lnTo>
                    <a:pt x="883970" y="711720"/>
                  </a:lnTo>
                  <a:lnTo>
                    <a:pt x="883970" y="725258"/>
                  </a:lnTo>
                  <a:lnTo>
                    <a:pt x="926312" y="725258"/>
                  </a:lnTo>
                  <a:lnTo>
                    <a:pt x="926312" y="1269238"/>
                  </a:lnTo>
                  <a:lnTo>
                    <a:pt x="854354" y="1269238"/>
                  </a:lnTo>
                  <a:lnTo>
                    <a:pt x="854354" y="1167714"/>
                  </a:lnTo>
                  <a:lnTo>
                    <a:pt x="472465" y="1167714"/>
                  </a:lnTo>
                  <a:lnTo>
                    <a:pt x="472465" y="1292072"/>
                  </a:lnTo>
                  <a:lnTo>
                    <a:pt x="472465" y="1439024"/>
                  </a:lnTo>
                  <a:lnTo>
                    <a:pt x="608787" y="1439024"/>
                  </a:lnTo>
                  <a:lnTo>
                    <a:pt x="1467383" y="1439024"/>
                  </a:lnTo>
                  <a:lnTo>
                    <a:pt x="1467383" y="725258"/>
                  </a:lnTo>
                  <a:lnTo>
                    <a:pt x="1508861" y="725258"/>
                  </a:lnTo>
                  <a:lnTo>
                    <a:pt x="1508861" y="711720"/>
                  </a:lnTo>
                  <a:close/>
                </a:path>
                <a:path w="4874895" h="1440179">
                  <a:moveTo>
                    <a:pt x="2882239" y="958748"/>
                  </a:moveTo>
                  <a:lnTo>
                    <a:pt x="2617216" y="958748"/>
                  </a:lnTo>
                  <a:lnTo>
                    <a:pt x="2617216" y="967638"/>
                  </a:lnTo>
                  <a:lnTo>
                    <a:pt x="2639237" y="967638"/>
                  </a:lnTo>
                  <a:lnTo>
                    <a:pt x="2639237" y="1177023"/>
                  </a:lnTo>
                  <a:lnTo>
                    <a:pt x="2590977" y="1177023"/>
                  </a:lnTo>
                  <a:lnTo>
                    <a:pt x="2544407" y="1415376"/>
                  </a:lnTo>
                  <a:lnTo>
                    <a:pt x="2544407" y="1147597"/>
                  </a:lnTo>
                  <a:lnTo>
                    <a:pt x="2544407" y="634733"/>
                  </a:lnTo>
                  <a:lnTo>
                    <a:pt x="2524087" y="634733"/>
                  </a:lnTo>
                  <a:lnTo>
                    <a:pt x="2524087" y="351637"/>
                  </a:lnTo>
                  <a:lnTo>
                    <a:pt x="2421636" y="351637"/>
                  </a:lnTo>
                  <a:lnTo>
                    <a:pt x="2421636" y="245008"/>
                  </a:lnTo>
                  <a:lnTo>
                    <a:pt x="2367432" y="245008"/>
                  </a:lnTo>
                  <a:lnTo>
                    <a:pt x="2367432" y="153606"/>
                  </a:lnTo>
                  <a:lnTo>
                    <a:pt x="2347976" y="153606"/>
                  </a:lnTo>
                  <a:lnTo>
                    <a:pt x="2347976" y="0"/>
                  </a:lnTo>
                  <a:lnTo>
                    <a:pt x="2342896" y="0"/>
                  </a:lnTo>
                  <a:lnTo>
                    <a:pt x="2342896" y="153606"/>
                  </a:lnTo>
                  <a:lnTo>
                    <a:pt x="2324265" y="153606"/>
                  </a:lnTo>
                  <a:lnTo>
                    <a:pt x="2324265" y="245008"/>
                  </a:lnTo>
                  <a:lnTo>
                    <a:pt x="2269223" y="245008"/>
                  </a:lnTo>
                  <a:lnTo>
                    <a:pt x="2269223" y="351637"/>
                  </a:lnTo>
                  <a:lnTo>
                    <a:pt x="2167610" y="351637"/>
                  </a:lnTo>
                  <a:lnTo>
                    <a:pt x="2167610" y="634733"/>
                  </a:lnTo>
                  <a:lnTo>
                    <a:pt x="2146452" y="634733"/>
                  </a:lnTo>
                  <a:lnTo>
                    <a:pt x="2146452" y="1147597"/>
                  </a:lnTo>
                  <a:lnTo>
                    <a:pt x="1988959" y="1147597"/>
                  </a:lnTo>
                  <a:lnTo>
                    <a:pt x="1988959" y="1439557"/>
                  </a:lnTo>
                  <a:lnTo>
                    <a:pt x="2544407" y="1439557"/>
                  </a:lnTo>
                  <a:lnTo>
                    <a:pt x="2544407" y="1439024"/>
                  </a:lnTo>
                  <a:lnTo>
                    <a:pt x="2784868" y="1439024"/>
                  </a:lnTo>
                  <a:lnTo>
                    <a:pt x="2784868" y="1438605"/>
                  </a:lnTo>
                  <a:lnTo>
                    <a:pt x="2882239" y="1438605"/>
                  </a:lnTo>
                  <a:lnTo>
                    <a:pt x="2882239" y="967638"/>
                  </a:lnTo>
                  <a:lnTo>
                    <a:pt x="2882239" y="958748"/>
                  </a:lnTo>
                  <a:close/>
                </a:path>
                <a:path w="4874895" h="1440179">
                  <a:moveTo>
                    <a:pt x="4378236" y="1175334"/>
                  </a:moveTo>
                  <a:lnTo>
                    <a:pt x="4306417" y="1175334"/>
                  </a:lnTo>
                  <a:lnTo>
                    <a:pt x="4306417" y="1439024"/>
                  </a:lnTo>
                  <a:lnTo>
                    <a:pt x="4378236" y="1439024"/>
                  </a:lnTo>
                  <a:lnTo>
                    <a:pt x="4378236" y="1175334"/>
                  </a:lnTo>
                  <a:close/>
                </a:path>
                <a:path w="4874895" h="1440179">
                  <a:moveTo>
                    <a:pt x="4874590" y="519684"/>
                  </a:moveTo>
                  <a:lnTo>
                    <a:pt x="4839017" y="519684"/>
                  </a:lnTo>
                  <a:lnTo>
                    <a:pt x="4839017" y="317487"/>
                  </a:lnTo>
                  <a:lnTo>
                    <a:pt x="4827168" y="317487"/>
                  </a:lnTo>
                  <a:lnTo>
                    <a:pt x="4827168" y="519684"/>
                  </a:lnTo>
                  <a:lnTo>
                    <a:pt x="4800066" y="519684"/>
                  </a:lnTo>
                  <a:lnTo>
                    <a:pt x="4800066" y="239649"/>
                  </a:lnTo>
                  <a:lnTo>
                    <a:pt x="4788217" y="239649"/>
                  </a:lnTo>
                  <a:lnTo>
                    <a:pt x="4788217" y="519684"/>
                  </a:lnTo>
                  <a:lnTo>
                    <a:pt x="4764532" y="519684"/>
                  </a:lnTo>
                  <a:lnTo>
                    <a:pt x="4764532" y="368249"/>
                  </a:lnTo>
                  <a:lnTo>
                    <a:pt x="4752670" y="368249"/>
                  </a:lnTo>
                  <a:lnTo>
                    <a:pt x="4752670" y="519684"/>
                  </a:lnTo>
                  <a:lnTo>
                    <a:pt x="4541812" y="519684"/>
                  </a:lnTo>
                  <a:lnTo>
                    <a:pt x="4541812" y="1439024"/>
                  </a:lnTo>
                  <a:lnTo>
                    <a:pt x="4874590" y="1439024"/>
                  </a:lnTo>
                  <a:lnTo>
                    <a:pt x="4874590" y="519684"/>
                  </a:lnTo>
                  <a:close/>
                </a:path>
              </a:pathLst>
            </a:custGeom>
            <a:solidFill>
              <a:srgbClr val="5573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9863074" y="6214452"/>
              <a:ext cx="488950" cy="643890"/>
            </a:xfrm>
            <a:custGeom>
              <a:avLst/>
              <a:gdLst/>
              <a:ahLst/>
              <a:cxnLst/>
              <a:rect l="l" t="t" r="r" b="b"/>
              <a:pathLst>
                <a:path w="488950" h="643890">
                  <a:moveTo>
                    <a:pt x="488569" y="0"/>
                  </a:moveTo>
                  <a:lnTo>
                    <a:pt x="0" y="0"/>
                  </a:lnTo>
                  <a:lnTo>
                    <a:pt x="0" y="35534"/>
                  </a:lnTo>
                  <a:lnTo>
                    <a:pt x="15252" y="35534"/>
                  </a:lnTo>
                  <a:lnTo>
                    <a:pt x="15252" y="48221"/>
                  </a:lnTo>
                  <a:lnTo>
                    <a:pt x="45732" y="48221"/>
                  </a:lnTo>
                  <a:lnTo>
                    <a:pt x="45732" y="215734"/>
                  </a:lnTo>
                  <a:lnTo>
                    <a:pt x="27965" y="215734"/>
                  </a:lnTo>
                  <a:lnTo>
                    <a:pt x="27965" y="228422"/>
                  </a:lnTo>
                  <a:lnTo>
                    <a:pt x="45732" y="228422"/>
                  </a:lnTo>
                  <a:lnTo>
                    <a:pt x="45732" y="390855"/>
                  </a:lnTo>
                  <a:lnTo>
                    <a:pt x="27965" y="390855"/>
                  </a:lnTo>
                  <a:lnTo>
                    <a:pt x="27965" y="403542"/>
                  </a:lnTo>
                  <a:lnTo>
                    <a:pt x="45732" y="403542"/>
                  </a:lnTo>
                  <a:lnTo>
                    <a:pt x="45732" y="565137"/>
                  </a:lnTo>
                  <a:lnTo>
                    <a:pt x="27965" y="565137"/>
                  </a:lnTo>
                  <a:lnTo>
                    <a:pt x="27965" y="577824"/>
                  </a:lnTo>
                  <a:lnTo>
                    <a:pt x="45732" y="577824"/>
                  </a:lnTo>
                  <a:lnTo>
                    <a:pt x="45732" y="643547"/>
                  </a:lnTo>
                  <a:lnTo>
                    <a:pt x="444550" y="643547"/>
                  </a:lnTo>
                  <a:lnTo>
                    <a:pt x="444550" y="577824"/>
                  </a:lnTo>
                  <a:lnTo>
                    <a:pt x="461467" y="577824"/>
                  </a:lnTo>
                  <a:lnTo>
                    <a:pt x="461467" y="565137"/>
                  </a:lnTo>
                  <a:lnTo>
                    <a:pt x="444550" y="565137"/>
                  </a:lnTo>
                  <a:lnTo>
                    <a:pt x="444550" y="403542"/>
                  </a:lnTo>
                  <a:lnTo>
                    <a:pt x="461467" y="403542"/>
                  </a:lnTo>
                  <a:lnTo>
                    <a:pt x="461467" y="390855"/>
                  </a:lnTo>
                  <a:lnTo>
                    <a:pt x="444550" y="390855"/>
                  </a:lnTo>
                  <a:lnTo>
                    <a:pt x="444550" y="228422"/>
                  </a:lnTo>
                  <a:lnTo>
                    <a:pt x="461467" y="228422"/>
                  </a:lnTo>
                  <a:lnTo>
                    <a:pt x="461467" y="215734"/>
                  </a:lnTo>
                  <a:lnTo>
                    <a:pt x="444550" y="215734"/>
                  </a:lnTo>
                  <a:lnTo>
                    <a:pt x="444550" y="48221"/>
                  </a:lnTo>
                  <a:lnTo>
                    <a:pt x="474179" y="48221"/>
                  </a:lnTo>
                  <a:lnTo>
                    <a:pt x="474179" y="35534"/>
                  </a:lnTo>
                  <a:lnTo>
                    <a:pt x="488569" y="35534"/>
                  </a:lnTo>
                  <a:lnTo>
                    <a:pt x="488569" y="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9944380" y="6304978"/>
              <a:ext cx="319405" cy="445134"/>
            </a:xfrm>
            <a:custGeom>
              <a:avLst/>
              <a:gdLst/>
              <a:ahLst/>
              <a:cxnLst/>
              <a:rect l="l" t="t" r="r" b="b"/>
              <a:pathLst>
                <a:path w="319404" h="445134">
                  <a:moveTo>
                    <a:pt x="41478" y="0"/>
                  </a:moveTo>
                  <a:lnTo>
                    <a:pt x="0" y="0"/>
                  </a:lnTo>
                  <a:lnTo>
                    <a:pt x="0" y="102362"/>
                  </a:lnTo>
                  <a:lnTo>
                    <a:pt x="41478" y="102362"/>
                  </a:lnTo>
                  <a:lnTo>
                    <a:pt x="41478" y="0"/>
                  </a:lnTo>
                  <a:close/>
                </a:path>
                <a:path w="319404" h="445134">
                  <a:moveTo>
                    <a:pt x="133769" y="167513"/>
                  </a:moveTo>
                  <a:lnTo>
                    <a:pt x="92290" y="167513"/>
                  </a:lnTo>
                  <a:lnTo>
                    <a:pt x="92290" y="269875"/>
                  </a:lnTo>
                  <a:lnTo>
                    <a:pt x="133769" y="269875"/>
                  </a:lnTo>
                  <a:lnTo>
                    <a:pt x="133769" y="167513"/>
                  </a:lnTo>
                  <a:close/>
                </a:path>
                <a:path w="319404" h="445134">
                  <a:moveTo>
                    <a:pt x="319214" y="342633"/>
                  </a:moveTo>
                  <a:lnTo>
                    <a:pt x="277736" y="342633"/>
                  </a:lnTo>
                  <a:lnTo>
                    <a:pt x="277736" y="444995"/>
                  </a:lnTo>
                  <a:lnTo>
                    <a:pt x="319214" y="444995"/>
                  </a:lnTo>
                  <a:lnTo>
                    <a:pt x="319214" y="342633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9944380" y="6822730"/>
              <a:ext cx="41910" cy="35560"/>
            </a:xfrm>
            <a:custGeom>
              <a:avLst/>
              <a:gdLst/>
              <a:ahLst/>
              <a:cxnLst/>
              <a:rect l="l" t="t" r="r" b="b"/>
              <a:pathLst>
                <a:path w="41909" h="35559">
                  <a:moveTo>
                    <a:pt x="41482" y="35269"/>
                  </a:moveTo>
                  <a:lnTo>
                    <a:pt x="0" y="35269"/>
                  </a:lnTo>
                  <a:lnTo>
                    <a:pt x="0" y="0"/>
                  </a:lnTo>
                  <a:lnTo>
                    <a:pt x="41482" y="0"/>
                  </a:lnTo>
                  <a:lnTo>
                    <a:pt x="41482" y="35269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036670" y="6822731"/>
              <a:ext cx="135255" cy="35560"/>
            </a:xfrm>
            <a:custGeom>
              <a:avLst/>
              <a:gdLst/>
              <a:ahLst/>
              <a:cxnLst/>
              <a:rect l="l" t="t" r="r" b="b"/>
              <a:pathLst>
                <a:path w="135254" h="35559">
                  <a:moveTo>
                    <a:pt x="41478" y="0"/>
                  </a:moveTo>
                  <a:lnTo>
                    <a:pt x="0" y="0"/>
                  </a:lnTo>
                  <a:lnTo>
                    <a:pt x="0" y="35267"/>
                  </a:lnTo>
                  <a:lnTo>
                    <a:pt x="41478" y="35267"/>
                  </a:lnTo>
                  <a:lnTo>
                    <a:pt x="41478" y="0"/>
                  </a:lnTo>
                  <a:close/>
                </a:path>
                <a:path w="135254" h="35559">
                  <a:moveTo>
                    <a:pt x="134632" y="0"/>
                  </a:moveTo>
                  <a:lnTo>
                    <a:pt x="93129" y="0"/>
                  </a:lnTo>
                  <a:lnTo>
                    <a:pt x="93129" y="35267"/>
                  </a:lnTo>
                  <a:lnTo>
                    <a:pt x="134632" y="35267"/>
                  </a:lnTo>
                  <a:lnTo>
                    <a:pt x="134632" y="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8781821" y="6151854"/>
              <a:ext cx="1482090" cy="706755"/>
            </a:xfrm>
            <a:custGeom>
              <a:avLst/>
              <a:gdLst/>
              <a:ahLst/>
              <a:cxnLst/>
              <a:rect l="l" t="t" r="r" b="b"/>
              <a:pathLst>
                <a:path w="1482090" h="706754">
                  <a:moveTo>
                    <a:pt x="578307" y="0"/>
                  </a:moveTo>
                  <a:lnTo>
                    <a:pt x="531749" y="0"/>
                  </a:lnTo>
                  <a:lnTo>
                    <a:pt x="531749" y="30137"/>
                  </a:lnTo>
                  <a:lnTo>
                    <a:pt x="445363" y="51308"/>
                  </a:lnTo>
                  <a:lnTo>
                    <a:pt x="445363" y="32156"/>
                  </a:lnTo>
                  <a:lnTo>
                    <a:pt x="398805" y="32156"/>
                  </a:lnTo>
                  <a:lnTo>
                    <a:pt x="398805" y="62712"/>
                  </a:lnTo>
                  <a:lnTo>
                    <a:pt x="312458" y="83870"/>
                  </a:lnTo>
                  <a:lnTo>
                    <a:pt x="312458" y="61760"/>
                  </a:lnTo>
                  <a:lnTo>
                    <a:pt x="265887" y="61760"/>
                  </a:lnTo>
                  <a:lnTo>
                    <a:pt x="265887" y="95288"/>
                  </a:lnTo>
                  <a:lnTo>
                    <a:pt x="179514" y="116446"/>
                  </a:lnTo>
                  <a:lnTo>
                    <a:pt x="179514" y="98132"/>
                  </a:lnTo>
                  <a:lnTo>
                    <a:pt x="132943" y="98132"/>
                  </a:lnTo>
                  <a:lnTo>
                    <a:pt x="132943" y="127863"/>
                  </a:lnTo>
                  <a:lnTo>
                    <a:pt x="46570" y="149021"/>
                  </a:lnTo>
                  <a:lnTo>
                    <a:pt x="46570" y="132829"/>
                  </a:lnTo>
                  <a:lnTo>
                    <a:pt x="0" y="132829"/>
                  </a:lnTo>
                  <a:lnTo>
                    <a:pt x="0" y="706145"/>
                  </a:lnTo>
                  <a:lnTo>
                    <a:pt x="22860" y="706145"/>
                  </a:lnTo>
                  <a:lnTo>
                    <a:pt x="46570" y="706145"/>
                  </a:lnTo>
                  <a:lnTo>
                    <a:pt x="578307" y="706145"/>
                  </a:lnTo>
                  <a:lnTo>
                    <a:pt x="578307" y="0"/>
                  </a:lnTo>
                  <a:close/>
                </a:path>
                <a:path w="1482090" h="706754">
                  <a:moveTo>
                    <a:pt x="1296327" y="11849"/>
                  </a:moveTo>
                  <a:lnTo>
                    <a:pt x="1142225" y="11849"/>
                  </a:lnTo>
                  <a:lnTo>
                    <a:pt x="1142225" y="22847"/>
                  </a:lnTo>
                  <a:lnTo>
                    <a:pt x="1151559" y="22847"/>
                  </a:lnTo>
                  <a:lnTo>
                    <a:pt x="1151559" y="80378"/>
                  </a:lnTo>
                  <a:lnTo>
                    <a:pt x="1287030" y="80378"/>
                  </a:lnTo>
                  <a:lnTo>
                    <a:pt x="1287030" y="22847"/>
                  </a:lnTo>
                  <a:lnTo>
                    <a:pt x="1296327" y="22847"/>
                  </a:lnTo>
                  <a:lnTo>
                    <a:pt x="1296327" y="11849"/>
                  </a:lnTo>
                  <a:close/>
                </a:path>
                <a:path w="1482090" h="706754">
                  <a:moveTo>
                    <a:pt x="1481772" y="670877"/>
                  </a:moveTo>
                  <a:lnTo>
                    <a:pt x="1440294" y="670877"/>
                  </a:lnTo>
                  <a:lnTo>
                    <a:pt x="1440294" y="706145"/>
                  </a:lnTo>
                  <a:lnTo>
                    <a:pt x="1481772" y="706145"/>
                  </a:lnTo>
                  <a:lnTo>
                    <a:pt x="1481772" y="670877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8840241" y="6388734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5" h="95250">
                  <a:moveTo>
                    <a:pt x="61810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810" y="94754"/>
                  </a:lnTo>
                  <a:lnTo>
                    <a:pt x="61810" y="0"/>
                  </a:lnTo>
                  <a:close/>
                </a:path>
                <a:path w="194945" h="95250">
                  <a:moveTo>
                    <a:pt x="194754" y="0"/>
                  </a:moveTo>
                  <a:lnTo>
                    <a:pt x="132943" y="0"/>
                  </a:lnTo>
                  <a:lnTo>
                    <a:pt x="132943" y="94754"/>
                  </a:lnTo>
                  <a:lnTo>
                    <a:pt x="194754" y="94754"/>
                  </a:lnTo>
                  <a:lnTo>
                    <a:pt x="194754" y="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9106135" y="6388734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06" y="94753"/>
                  </a:moveTo>
                  <a:lnTo>
                    <a:pt x="0" y="94753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94753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9239051" y="6388734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31" y="94753"/>
                  </a:moveTo>
                  <a:lnTo>
                    <a:pt x="0" y="94753"/>
                  </a:lnTo>
                  <a:lnTo>
                    <a:pt x="0" y="0"/>
                  </a:lnTo>
                  <a:lnTo>
                    <a:pt x="61831" y="0"/>
                  </a:lnTo>
                  <a:lnTo>
                    <a:pt x="61831" y="94753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8840241" y="6553707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5" h="95250">
                  <a:moveTo>
                    <a:pt x="61810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810" y="94754"/>
                  </a:lnTo>
                  <a:lnTo>
                    <a:pt x="61810" y="0"/>
                  </a:lnTo>
                  <a:close/>
                </a:path>
                <a:path w="194945" h="95250">
                  <a:moveTo>
                    <a:pt x="194754" y="0"/>
                  </a:moveTo>
                  <a:lnTo>
                    <a:pt x="132943" y="0"/>
                  </a:lnTo>
                  <a:lnTo>
                    <a:pt x="132943" y="94754"/>
                  </a:lnTo>
                  <a:lnTo>
                    <a:pt x="194754" y="94754"/>
                  </a:lnTo>
                  <a:lnTo>
                    <a:pt x="194754" y="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8840241" y="6553707"/>
              <a:ext cx="461009" cy="259079"/>
            </a:xfrm>
            <a:custGeom>
              <a:avLst/>
              <a:gdLst/>
              <a:ahLst/>
              <a:cxnLst/>
              <a:rect l="l" t="t" r="r" b="b"/>
              <a:pathLst>
                <a:path w="461009" h="259079">
                  <a:moveTo>
                    <a:pt x="61810" y="164134"/>
                  </a:moveTo>
                  <a:lnTo>
                    <a:pt x="0" y="164134"/>
                  </a:lnTo>
                  <a:lnTo>
                    <a:pt x="0" y="258876"/>
                  </a:lnTo>
                  <a:lnTo>
                    <a:pt x="61810" y="258876"/>
                  </a:lnTo>
                  <a:lnTo>
                    <a:pt x="61810" y="164134"/>
                  </a:lnTo>
                  <a:close/>
                </a:path>
                <a:path w="461009" h="259079">
                  <a:moveTo>
                    <a:pt x="194754" y="164134"/>
                  </a:moveTo>
                  <a:lnTo>
                    <a:pt x="132943" y="164134"/>
                  </a:lnTo>
                  <a:lnTo>
                    <a:pt x="132943" y="258876"/>
                  </a:lnTo>
                  <a:lnTo>
                    <a:pt x="194754" y="258876"/>
                  </a:lnTo>
                  <a:lnTo>
                    <a:pt x="194754" y="164134"/>
                  </a:lnTo>
                  <a:close/>
                </a:path>
                <a:path w="461009" h="259079">
                  <a:moveTo>
                    <a:pt x="327698" y="164134"/>
                  </a:moveTo>
                  <a:lnTo>
                    <a:pt x="265887" y="164134"/>
                  </a:lnTo>
                  <a:lnTo>
                    <a:pt x="265887" y="258876"/>
                  </a:lnTo>
                  <a:lnTo>
                    <a:pt x="327698" y="258876"/>
                  </a:lnTo>
                  <a:lnTo>
                    <a:pt x="327698" y="164134"/>
                  </a:lnTo>
                  <a:close/>
                </a:path>
                <a:path w="461009" h="259079">
                  <a:moveTo>
                    <a:pt x="327698" y="0"/>
                  </a:moveTo>
                  <a:lnTo>
                    <a:pt x="265887" y="0"/>
                  </a:lnTo>
                  <a:lnTo>
                    <a:pt x="265887" y="94754"/>
                  </a:lnTo>
                  <a:lnTo>
                    <a:pt x="327698" y="94754"/>
                  </a:lnTo>
                  <a:lnTo>
                    <a:pt x="327698" y="0"/>
                  </a:lnTo>
                  <a:close/>
                </a:path>
                <a:path w="461009" h="259079">
                  <a:moveTo>
                    <a:pt x="460641" y="0"/>
                  </a:moveTo>
                  <a:lnTo>
                    <a:pt x="398805" y="0"/>
                  </a:lnTo>
                  <a:lnTo>
                    <a:pt x="398805" y="94754"/>
                  </a:lnTo>
                  <a:lnTo>
                    <a:pt x="460641" y="94754"/>
                  </a:lnTo>
                  <a:lnTo>
                    <a:pt x="460641" y="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7120547" y="6319583"/>
              <a:ext cx="4759325" cy="538480"/>
            </a:xfrm>
            <a:custGeom>
              <a:avLst/>
              <a:gdLst/>
              <a:ahLst/>
              <a:cxnLst/>
              <a:rect l="l" t="t" r="r" b="b"/>
              <a:pathLst>
                <a:path w="4759325" h="538479">
                  <a:moveTo>
                    <a:pt x="378485" y="93713"/>
                  </a:moveTo>
                  <a:lnTo>
                    <a:pt x="155803" y="93713"/>
                  </a:lnTo>
                  <a:lnTo>
                    <a:pt x="155803" y="58166"/>
                  </a:lnTo>
                  <a:lnTo>
                    <a:pt x="168490" y="58166"/>
                  </a:lnTo>
                  <a:lnTo>
                    <a:pt x="168490" y="45478"/>
                  </a:lnTo>
                  <a:lnTo>
                    <a:pt x="0" y="45478"/>
                  </a:lnTo>
                  <a:lnTo>
                    <a:pt x="0" y="58166"/>
                  </a:lnTo>
                  <a:lnTo>
                    <a:pt x="13550" y="58166"/>
                  </a:lnTo>
                  <a:lnTo>
                    <a:pt x="13550" y="93713"/>
                  </a:lnTo>
                  <a:lnTo>
                    <a:pt x="13550" y="538022"/>
                  </a:lnTo>
                  <a:lnTo>
                    <a:pt x="378485" y="538022"/>
                  </a:lnTo>
                  <a:lnTo>
                    <a:pt x="378485" y="93713"/>
                  </a:lnTo>
                  <a:close/>
                </a:path>
                <a:path w="4759325" h="538479">
                  <a:moveTo>
                    <a:pt x="1089748" y="436333"/>
                  </a:moveTo>
                  <a:lnTo>
                    <a:pt x="1009294" y="436333"/>
                  </a:lnTo>
                  <a:lnTo>
                    <a:pt x="1009294" y="403339"/>
                  </a:lnTo>
                  <a:lnTo>
                    <a:pt x="1000823" y="403339"/>
                  </a:lnTo>
                  <a:lnTo>
                    <a:pt x="1000823" y="436333"/>
                  </a:lnTo>
                  <a:lnTo>
                    <a:pt x="975436" y="436333"/>
                  </a:lnTo>
                  <a:lnTo>
                    <a:pt x="975436" y="267982"/>
                  </a:lnTo>
                  <a:lnTo>
                    <a:pt x="968667" y="267982"/>
                  </a:lnTo>
                  <a:lnTo>
                    <a:pt x="968667" y="436333"/>
                  </a:lnTo>
                  <a:lnTo>
                    <a:pt x="934796" y="436333"/>
                  </a:lnTo>
                  <a:lnTo>
                    <a:pt x="934796" y="446481"/>
                  </a:lnTo>
                  <a:lnTo>
                    <a:pt x="955116" y="446481"/>
                  </a:lnTo>
                  <a:lnTo>
                    <a:pt x="955116" y="538416"/>
                  </a:lnTo>
                  <a:lnTo>
                    <a:pt x="968667" y="538416"/>
                  </a:lnTo>
                  <a:lnTo>
                    <a:pt x="975436" y="538416"/>
                  </a:lnTo>
                  <a:lnTo>
                    <a:pt x="1000823" y="538416"/>
                  </a:lnTo>
                  <a:lnTo>
                    <a:pt x="1009294" y="538416"/>
                  </a:lnTo>
                  <a:lnTo>
                    <a:pt x="1071956" y="538416"/>
                  </a:lnTo>
                  <a:lnTo>
                    <a:pt x="1071956" y="446481"/>
                  </a:lnTo>
                  <a:lnTo>
                    <a:pt x="1089748" y="446481"/>
                  </a:lnTo>
                  <a:lnTo>
                    <a:pt x="1089748" y="436333"/>
                  </a:lnTo>
                  <a:close/>
                </a:path>
                <a:path w="4759325" h="538479">
                  <a:moveTo>
                    <a:pt x="1595221" y="496392"/>
                  </a:moveTo>
                  <a:lnTo>
                    <a:pt x="1352219" y="496392"/>
                  </a:lnTo>
                  <a:lnTo>
                    <a:pt x="1352219" y="538416"/>
                  </a:lnTo>
                  <a:lnTo>
                    <a:pt x="1595221" y="538416"/>
                  </a:lnTo>
                  <a:lnTo>
                    <a:pt x="1595221" y="496392"/>
                  </a:lnTo>
                  <a:close/>
                </a:path>
                <a:path w="4759325" h="538479">
                  <a:moveTo>
                    <a:pt x="2180336" y="398259"/>
                  </a:moveTo>
                  <a:lnTo>
                    <a:pt x="2118499" y="398259"/>
                  </a:lnTo>
                  <a:lnTo>
                    <a:pt x="2118499" y="493001"/>
                  </a:lnTo>
                  <a:lnTo>
                    <a:pt x="2180336" y="493001"/>
                  </a:lnTo>
                  <a:lnTo>
                    <a:pt x="2180336" y="398259"/>
                  </a:lnTo>
                  <a:close/>
                </a:path>
                <a:path w="4759325" h="538479">
                  <a:moveTo>
                    <a:pt x="3917442" y="392734"/>
                  </a:moveTo>
                  <a:lnTo>
                    <a:pt x="3857853" y="392734"/>
                  </a:lnTo>
                  <a:lnTo>
                    <a:pt x="3857853" y="310959"/>
                  </a:lnTo>
                  <a:lnTo>
                    <a:pt x="3601301" y="310959"/>
                  </a:lnTo>
                  <a:lnTo>
                    <a:pt x="3601301" y="392734"/>
                  </a:lnTo>
                  <a:lnTo>
                    <a:pt x="3517303" y="392734"/>
                  </a:lnTo>
                  <a:lnTo>
                    <a:pt x="3517303" y="311226"/>
                  </a:lnTo>
                  <a:lnTo>
                    <a:pt x="3474123" y="311226"/>
                  </a:lnTo>
                  <a:lnTo>
                    <a:pt x="3474123" y="392734"/>
                  </a:lnTo>
                  <a:lnTo>
                    <a:pt x="3431451" y="392734"/>
                  </a:lnTo>
                  <a:lnTo>
                    <a:pt x="3431451" y="311226"/>
                  </a:lnTo>
                  <a:lnTo>
                    <a:pt x="3384029" y="311226"/>
                  </a:lnTo>
                  <a:lnTo>
                    <a:pt x="3384029" y="392734"/>
                  </a:lnTo>
                  <a:lnTo>
                    <a:pt x="3284944" y="392734"/>
                  </a:lnTo>
                  <a:lnTo>
                    <a:pt x="3284944" y="423189"/>
                  </a:lnTo>
                  <a:lnTo>
                    <a:pt x="3299853" y="423189"/>
                  </a:lnTo>
                  <a:lnTo>
                    <a:pt x="3299853" y="538416"/>
                  </a:lnTo>
                  <a:lnTo>
                    <a:pt x="3883241" y="538416"/>
                  </a:lnTo>
                  <a:lnTo>
                    <a:pt x="3883241" y="423189"/>
                  </a:lnTo>
                  <a:lnTo>
                    <a:pt x="3917442" y="423189"/>
                  </a:lnTo>
                  <a:lnTo>
                    <a:pt x="3917442" y="392734"/>
                  </a:lnTo>
                  <a:close/>
                </a:path>
                <a:path w="4759325" h="538479">
                  <a:moveTo>
                    <a:pt x="4759274" y="41732"/>
                  </a:moveTo>
                  <a:lnTo>
                    <a:pt x="4730508" y="41732"/>
                  </a:lnTo>
                  <a:lnTo>
                    <a:pt x="4730508" y="0"/>
                  </a:lnTo>
                  <a:lnTo>
                    <a:pt x="4300359" y="0"/>
                  </a:lnTo>
                  <a:lnTo>
                    <a:pt x="4300359" y="41732"/>
                  </a:lnTo>
                  <a:lnTo>
                    <a:pt x="4271569" y="41732"/>
                  </a:lnTo>
                  <a:lnTo>
                    <a:pt x="4271569" y="73875"/>
                  </a:lnTo>
                  <a:lnTo>
                    <a:pt x="4284256" y="73875"/>
                  </a:lnTo>
                  <a:lnTo>
                    <a:pt x="4284256" y="538416"/>
                  </a:lnTo>
                  <a:lnTo>
                    <a:pt x="4745723" y="538416"/>
                  </a:lnTo>
                  <a:lnTo>
                    <a:pt x="4745723" y="73875"/>
                  </a:lnTo>
                  <a:lnTo>
                    <a:pt x="4759274" y="73875"/>
                  </a:lnTo>
                  <a:lnTo>
                    <a:pt x="4759274" y="41732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648071" y="6122254"/>
              <a:ext cx="170202" cy="303011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11214464" y="6823593"/>
              <a:ext cx="235585" cy="34925"/>
            </a:xfrm>
            <a:custGeom>
              <a:avLst/>
              <a:gdLst/>
              <a:ahLst/>
              <a:cxnLst/>
              <a:rect l="l" t="t" r="r" b="b"/>
              <a:pathLst>
                <a:path w="235584" h="34925">
                  <a:moveTo>
                    <a:pt x="235396" y="34405"/>
                  </a:moveTo>
                  <a:lnTo>
                    <a:pt x="0" y="34405"/>
                  </a:lnTo>
                  <a:lnTo>
                    <a:pt x="0" y="0"/>
                  </a:lnTo>
                  <a:lnTo>
                    <a:pt x="235396" y="0"/>
                  </a:lnTo>
                  <a:lnTo>
                    <a:pt x="235396" y="34405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6" name="object 36"/>
          <p:cNvGrpSpPr/>
          <p:nvPr/>
        </p:nvGrpSpPr>
        <p:grpSpPr>
          <a:xfrm>
            <a:off x="1020323" y="5020709"/>
            <a:ext cx="4928235" cy="1838325"/>
            <a:chOff x="1020323" y="5020709"/>
            <a:chExt cx="4928235" cy="1838325"/>
          </a:xfrm>
        </p:grpSpPr>
        <p:sp>
          <p:nvSpPr>
            <p:cNvPr id="37" name="object 37"/>
            <p:cNvSpPr/>
            <p:nvPr/>
          </p:nvSpPr>
          <p:spPr>
            <a:xfrm>
              <a:off x="1325143" y="5455526"/>
              <a:ext cx="361315" cy="1402715"/>
            </a:xfrm>
            <a:custGeom>
              <a:avLst/>
              <a:gdLst/>
              <a:ahLst/>
              <a:cxnLst/>
              <a:rect l="l" t="t" r="r" b="b"/>
              <a:pathLst>
                <a:path w="361314" h="1402715">
                  <a:moveTo>
                    <a:pt x="360705" y="378167"/>
                  </a:moveTo>
                  <a:lnTo>
                    <a:pt x="295503" y="378167"/>
                  </a:lnTo>
                  <a:lnTo>
                    <a:pt x="295503" y="290182"/>
                  </a:lnTo>
                  <a:lnTo>
                    <a:pt x="303974" y="290182"/>
                  </a:lnTo>
                  <a:lnTo>
                    <a:pt x="303974" y="276644"/>
                  </a:lnTo>
                  <a:lnTo>
                    <a:pt x="243852" y="276644"/>
                  </a:lnTo>
                  <a:lnTo>
                    <a:pt x="243852" y="227584"/>
                  </a:lnTo>
                  <a:lnTo>
                    <a:pt x="248932" y="227584"/>
                  </a:lnTo>
                  <a:lnTo>
                    <a:pt x="248932" y="216585"/>
                  </a:lnTo>
                  <a:lnTo>
                    <a:pt x="223520" y="216585"/>
                  </a:lnTo>
                  <a:lnTo>
                    <a:pt x="223520" y="169202"/>
                  </a:lnTo>
                  <a:lnTo>
                    <a:pt x="195592" y="169202"/>
                  </a:lnTo>
                  <a:lnTo>
                    <a:pt x="195592" y="0"/>
                  </a:lnTo>
                  <a:lnTo>
                    <a:pt x="185432" y="0"/>
                  </a:lnTo>
                  <a:lnTo>
                    <a:pt x="185432" y="169202"/>
                  </a:lnTo>
                  <a:lnTo>
                    <a:pt x="174421" y="169202"/>
                  </a:lnTo>
                  <a:lnTo>
                    <a:pt x="174421" y="74460"/>
                  </a:lnTo>
                  <a:lnTo>
                    <a:pt x="165112" y="74460"/>
                  </a:lnTo>
                  <a:lnTo>
                    <a:pt x="165112" y="169202"/>
                  </a:lnTo>
                  <a:lnTo>
                    <a:pt x="136309" y="169202"/>
                  </a:lnTo>
                  <a:lnTo>
                    <a:pt x="136309" y="216585"/>
                  </a:lnTo>
                  <a:lnTo>
                    <a:pt x="106680" y="216585"/>
                  </a:lnTo>
                  <a:lnTo>
                    <a:pt x="106680" y="227584"/>
                  </a:lnTo>
                  <a:lnTo>
                    <a:pt x="116001" y="227584"/>
                  </a:lnTo>
                  <a:lnTo>
                    <a:pt x="116001" y="276644"/>
                  </a:lnTo>
                  <a:lnTo>
                    <a:pt x="56730" y="276644"/>
                  </a:lnTo>
                  <a:lnTo>
                    <a:pt x="56730" y="290182"/>
                  </a:lnTo>
                  <a:lnTo>
                    <a:pt x="65189" y="290182"/>
                  </a:lnTo>
                  <a:lnTo>
                    <a:pt x="65189" y="378167"/>
                  </a:lnTo>
                  <a:lnTo>
                    <a:pt x="0" y="378167"/>
                  </a:lnTo>
                  <a:lnTo>
                    <a:pt x="0" y="392544"/>
                  </a:lnTo>
                  <a:lnTo>
                    <a:pt x="9309" y="392544"/>
                  </a:lnTo>
                  <a:lnTo>
                    <a:pt x="9309" y="1402473"/>
                  </a:lnTo>
                  <a:lnTo>
                    <a:pt x="351383" y="1402473"/>
                  </a:lnTo>
                  <a:lnTo>
                    <a:pt x="351383" y="392544"/>
                  </a:lnTo>
                  <a:lnTo>
                    <a:pt x="360705" y="392544"/>
                  </a:lnTo>
                  <a:lnTo>
                    <a:pt x="360705" y="378167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1364081" y="5762624"/>
              <a:ext cx="283210" cy="754380"/>
            </a:xfrm>
            <a:custGeom>
              <a:avLst/>
              <a:gdLst/>
              <a:ahLst/>
              <a:cxnLst/>
              <a:rect l="l" t="t" r="r" b="b"/>
              <a:pathLst>
                <a:path w="283210" h="754379">
                  <a:moveTo>
                    <a:pt x="26250" y="461086"/>
                  </a:moveTo>
                  <a:lnTo>
                    <a:pt x="0" y="461086"/>
                  </a:lnTo>
                  <a:lnTo>
                    <a:pt x="0" y="532142"/>
                  </a:lnTo>
                  <a:lnTo>
                    <a:pt x="26250" y="532142"/>
                  </a:lnTo>
                  <a:lnTo>
                    <a:pt x="26250" y="461086"/>
                  </a:lnTo>
                  <a:close/>
                </a:path>
                <a:path w="283210" h="754379">
                  <a:moveTo>
                    <a:pt x="58432" y="0"/>
                  </a:moveTo>
                  <a:lnTo>
                    <a:pt x="47421" y="0"/>
                  </a:lnTo>
                  <a:lnTo>
                    <a:pt x="47421" y="60071"/>
                  </a:lnTo>
                  <a:lnTo>
                    <a:pt x="58432" y="60071"/>
                  </a:lnTo>
                  <a:lnTo>
                    <a:pt x="58432" y="0"/>
                  </a:lnTo>
                  <a:close/>
                </a:path>
                <a:path w="283210" h="754379">
                  <a:moveTo>
                    <a:pt x="77901" y="571906"/>
                  </a:moveTo>
                  <a:lnTo>
                    <a:pt x="51650" y="571906"/>
                  </a:lnTo>
                  <a:lnTo>
                    <a:pt x="51650" y="642975"/>
                  </a:lnTo>
                  <a:lnTo>
                    <a:pt x="77901" y="642975"/>
                  </a:lnTo>
                  <a:lnTo>
                    <a:pt x="77901" y="571906"/>
                  </a:lnTo>
                  <a:close/>
                </a:path>
                <a:path w="283210" h="754379">
                  <a:moveTo>
                    <a:pt x="77901" y="128600"/>
                  </a:moveTo>
                  <a:lnTo>
                    <a:pt x="51650" y="128600"/>
                  </a:lnTo>
                  <a:lnTo>
                    <a:pt x="51650" y="199669"/>
                  </a:lnTo>
                  <a:lnTo>
                    <a:pt x="77901" y="199669"/>
                  </a:lnTo>
                  <a:lnTo>
                    <a:pt x="77901" y="128600"/>
                  </a:lnTo>
                  <a:close/>
                </a:path>
                <a:path w="283210" h="754379">
                  <a:moveTo>
                    <a:pt x="88061" y="0"/>
                  </a:moveTo>
                  <a:lnTo>
                    <a:pt x="77063" y="0"/>
                  </a:lnTo>
                  <a:lnTo>
                    <a:pt x="77063" y="60071"/>
                  </a:lnTo>
                  <a:lnTo>
                    <a:pt x="88061" y="60071"/>
                  </a:lnTo>
                  <a:lnTo>
                    <a:pt x="88061" y="0"/>
                  </a:lnTo>
                  <a:close/>
                </a:path>
                <a:path w="283210" h="754379">
                  <a:moveTo>
                    <a:pt x="117703" y="0"/>
                  </a:moveTo>
                  <a:lnTo>
                    <a:pt x="106692" y="0"/>
                  </a:lnTo>
                  <a:lnTo>
                    <a:pt x="106692" y="60071"/>
                  </a:lnTo>
                  <a:lnTo>
                    <a:pt x="117703" y="60071"/>
                  </a:lnTo>
                  <a:lnTo>
                    <a:pt x="117703" y="0"/>
                  </a:lnTo>
                  <a:close/>
                </a:path>
                <a:path w="283210" h="754379">
                  <a:moveTo>
                    <a:pt x="147345" y="0"/>
                  </a:moveTo>
                  <a:lnTo>
                    <a:pt x="136334" y="0"/>
                  </a:lnTo>
                  <a:lnTo>
                    <a:pt x="136334" y="60071"/>
                  </a:lnTo>
                  <a:lnTo>
                    <a:pt x="147345" y="60071"/>
                  </a:lnTo>
                  <a:lnTo>
                    <a:pt x="147345" y="0"/>
                  </a:lnTo>
                  <a:close/>
                </a:path>
                <a:path w="283210" h="754379">
                  <a:moveTo>
                    <a:pt x="176974" y="12"/>
                  </a:moveTo>
                  <a:lnTo>
                    <a:pt x="165963" y="12"/>
                  </a:lnTo>
                  <a:lnTo>
                    <a:pt x="165963" y="60071"/>
                  </a:lnTo>
                  <a:lnTo>
                    <a:pt x="176974" y="60071"/>
                  </a:lnTo>
                  <a:lnTo>
                    <a:pt x="176974" y="12"/>
                  </a:lnTo>
                  <a:close/>
                </a:path>
                <a:path w="283210" h="754379">
                  <a:moveTo>
                    <a:pt x="180352" y="571919"/>
                  </a:moveTo>
                  <a:lnTo>
                    <a:pt x="154101" y="571919"/>
                  </a:lnTo>
                  <a:lnTo>
                    <a:pt x="154101" y="642975"/>
                  </a:lnTo>
                  <a:lnTo>
                    <a:pt x="180352" y="642975"/>
                  </a:lnTo>
                  <a:lnTo>
                    <a:pt x="180352" y="571919"/>
                  </a:lnTo>
                  <a:close/>
                </a:path>
                <a:path w="283210" h="754379">
                  <a:moveTo>
                    <a:pt x="180352" y="239433"/>
                  </a:moveTo>
                  <a:lnTo>
                    <a:pt x="154101" y="239433"/>
                  </a:lnTo>
                  <a:lnTo>
                    <a:pt x="154101" y="310489"/>
                  </a:lnTo>
                  <a:lnTo>
                    <a:pt x="180352" y="310489"/>
                  </a:lnTo>
                  <a:lnTo>
                    <a:pt x="180352" y="239433"/>
                  </a:lnTo>
                  <a:close/>
                </a:path>
                <a:path w="283210" h="754379">
                  <a:moveTo>
                    <a:pt x="206616" y="12"/>
                  </a:moveTo>
                  <a:lnTo>
                    <a:pt x="195605" y="12"/>
                  </a:lnTo>
                  <a:lnTo>
                    <a:pt x="195605" y="60071"/>
                  </a:lnTo>
                  <a:lnTo>
                    <a:pt x="206616" y="60071"/>
                  </a:lnTo>
                  <a:lnTo>
                    <a:pt x="206616" y="12"/>
                  </a:lnTo>
                  <a:close/>
                </a:path>
                <a:path w="283210" h="754379">
                  <a:moveTo>
                    <a:pt x="231165" y="350253"/>
                  </a:moveTo>
                  <a:lnTo>
                    <a:pt x="204914" y="350253"/>
                  </a:lnTo>
                  <a:lnTo>
                    <a:pt x="204914" y="421322"/>
                  </a:lnTo>
                  <a:lnTo>
                    <a:pt x="231165" y="421322"/>
                  </a:lnTo>
                  <a:lnTo>
                    <a:pt x="231165" y="350253"/>
                  </a:lnTo>
                  <a:close/>
                </a:path>
                <a:path w="283210" h="754379">
                  <a:moveTo>
                    <a:pt x="236245" y="12"/>
                  </a:moveTo>
                  <a:lnTo>
                    <a:pt x="225234" y="12"/>
                  </a:lnTo>
                  <a:lnTo>
                    <a:pt x="225234" y="60071"/>
                  </a:lnTo>
                  <a:lnTo>
                    <a:pt x="236245" y="60071"/>
                  </a:lnTo>
                  <a:lnTo>
                    <a:pt x="236245" y="12"/>
                  </a:lnTo>
                  <a:close/>
                </a:path>
                <a:path w="283210" h="754379">
                  <a:moveTo>
                    <a:pt x="282816" y="682739"/>
                  </a:moveTo>
                  <a:lnTo>
                    <a:pt x="256565" y="682739"/>
                  </a:lnTo>
                  <a:lnTo>
                    <a:pt x="256565" y="753808"/>
                  </a:lnTo>
                  <a:lnTo>
                    <a:pt x="282816" y="753808"/>
                  </a:lnTo>
                  <a:lnTo>
                    <a:pt x="282816" y="682739"/>
                  </a:lnTo>
                  <a:close/>
                </a:path>
                <a:path w="283210" h="754379">
                  <a:moveTo>
                    <a:pt x="282816" y="350253"/>
                  </a:moveTo>
                  <a:lnTo>
                    <a:pt x="256565" y="350253"/>
                  </a:lnTo>
                  <a:lnTo>
                    <a:pt x="256565" y="421322"/>
                  </a:lnTo>
                  <a:lnTo>
                    <a:pt x="282816" y="421322"/>
                  </a:lnTo>
                  <a:lnTo>
                    <a:pt x="282816" y="350253"/>
                  </a:lnTo>
                  <a:close/>
                </a:path>
              </a:pathLst>
            </a:custGeom>
            <a:solidFill>
              <a:srgbClr val="AEB6C8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2256523" y="5020716"/>
              <a:ext cx="3188335" cy="1837689"/>
            </a:xfrm>
            <a:custGeom>
              <a:avLst/>
              <a:gdLst/>
              <a:ahLst/>
              <a:cxnLst/>
              <a:rect l="l" t="t" r="r" b="b"/>
              <a:pathLst>
                <a:path w="3188335" h="1837690">
                  <a:moveTo>
                    <a:pt x="597801" y="1138707"/>
                  </a:moveTo>
                  <a:lnTo>
                    <a:pt x="561403" y="1138707"/>
                  </a:lnTo>
                  <a:lnTo>
                    <a:pt x="561403" y="576338"/>
                  </a:lnTo>
                  <a:lnTo>
                    <a:pt x="467410" y="576338"/>
                  </a:lnTo>
                  <a:lnTo>
                    <a:pt x="467410" y="425272"/>
                  </a:lnTo>
                  <a:lnTo>
                    <a:pt x="433539" y="425272"/>
                  </a:lnTo>
                  <a:lnTo>
                    <a:pt x="433539" y="204381"/>
                  </a:lnTo>
                  <a:lnTo>
                    <a:pt x="247256" y="204381"/>
                  </a:lnTo>
                  <a:lnTo>
                    <a:pt x="247256" y="40627"/>
                  </a:lnTo>
                  <a:lnTo>
                    <a:pt x="231178" y="40627"/>
                  </a:lnTo>
                  <a:lnTo>
                    <a:pt x="231178" y="204381"/>
                  </a:lnTo>
                  <a:lnTo>
                    <a:pt x="194754" y="204381"/>
                  </a:lnTo>
                  <a:lnTo>
                    <a:pt x="194754" y="40627"/>
                  </a:lnTo>
                  <a:lnTo>
                    <a:pt x="194754" y="0"/>
                  </a:lnTo>
                  <a:lnTo>
                    <a:pt x="177812" y="0"/>
                  </a:lnTo>
                  <a:lnTo>
                    <a:pt x="177812" y="40627"/>
                  </a:lnTo>
                  <a:lnTo>
                    <a:pt x="177812" y="204381"/>
                  </a:lnTo>
                  <a:lnTo>
                    <a:pt x="60972" y="204381"/>
                  </a:lnTo>
                  <a:lnTo>
                    <a:pt x="60972" y="425272"/>
                  </a:lnTo>
                  <a:lnTo>
                    <a:pt x="60972" y="576338"/>
                  </a:lnTo>
                  <a:lnTo>
                    <a:pt x="0" y="576338"/>
                  </a:lnTo>
                  <a:lnTo>
                    <a:pt x="0" y="1138707"/>
                  </a:lnTo>
                  <a:lnTo>
                    <a:pt x="231178" y="1138707"/>
                  </a:lnTo>
                  <a:lnTo>
                    <a:pt x="231178" y="1836915"/>
                  </a:lnTo>
                  <a:lnTo>
                    <a:pt x="597801" y="1836915"/>
                  </a:lnTo>
                  <a:lnTo>
                    <a:pt x="597801" y="1138707"/>
                  </a:lnTo>
                  <a:close/>
                </a:path>
                <a:path w="3188335" h="1837690">
                  <a:moveTo>
                    <a:pt x="2205532" y="654151"/>
                  </a:moveTo>
                  <a:lnTo>
                    <a:pt x="1528165" y="794588"/>
                  </a:lnTo>
                  <a:lnTo>
                    <a:pt x="1528165" y="1837283"/>
                  </a:lnTo>
                  <a:lnTo>
                    <a:pt x="2152624" y="1837283"/>
                  </a:lnTo>
                  <a:lnTo>
                    <a:pt x="2205532" y="654151"/>
                  </a:lnTo>
                  <a:close/>
                </a:path>
                <a:path w="3188335" h="1837690">
                  <a:moveTo>
                    <a:pt x="3187916" y="556653"/>
                  </a:moveTo>
                  <a:lnTo>
                    <a:pt x="2510548" y="416217"/>
                  </a:lnTo>
                  <a:lnTo>
                    <a:pt x="2574086" y="1837283"/>
                  </a:lnTo>
                  <a:lnTo>
                    <a:pt x="3187916" y="1837283"/>
                  </a:lnTo>
                  <a:lnTo>
                    <a:pt x="3187916" y="556653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020318" y="5416410"/>
              <a:ext cx="4928235" cy="1442085"/>
            </a:xfrm>
            <a:custGeom>
              <a:avLst/>
              <a:gdLst/>
              <a:ahLst/>
              <a:cxnLst/>
              <a:rect l="l" t="t" r="r" b="b"/>
              <a:pathLst>
                <a:path w="4928235" h="1442084">
                  <a:moveTo>
                    <a:pt x="165963" y="765009"/>
                  </a:moveTo>
                  <a:lnTo>
                    <a:pt x="114312" y="765009"/>
                  </a:lnTo>
                  <a:lnTo>
                    <a:pt x="114312" y="713409"/>
                  </a:lnTo>
                  <a:lnTo>
                    <a:pt x="72821" y="713409"/>
                  </a:lnTo>
                  <a:lnTo>
                    <a:pt x="72821" y="577202"/>
                  </a:lnTo>
                  <a:lnTo>
                    <a:pt x="64350" y="577202"/>
                  </a:lnTo>
                  <a:lnTo>
                    <a:pt x="64350" y="713409"/>
                  </a:lnTo>
                  <a:lnTo>
                    <a:pt x="44869" y="713409"/>
                  </a:lnTo>
                  <a:lnTo>
                    <a:pt x="44869" y="542505"/>
                  </a:lnTo>
                  <a:lnTo>
                    <a:pt x="36410" y="542505"/>
                  </a:lnTo>
                  <a:lnTo>
                    <a:pt x="36410" y="713409"/>
                  </a:lnTo>
                  <a:lnTo>
                    <a:pt x="12700" y="713409"/>
                  </a:lnTo>
                  <a:lnTo>
                    <a:pt x="12700" y="765009"/>
                  </a:lnTo>
                  <a:lnTo>
                    <a:pt x="0" y="765009"/>
                  </a:lnTo>
                  <a:lnTo>
                    <a:pt x="0" y="1441589"/>
                  </a:lnTo>
                  <a:lnTo>
                    <a:pt x="165963" y="1441589"/>
                  </a:lnTo>
                  <a:lnTo>
                    <a:pt x="165963" y="765009"/>
                  </a:lnTo>
                  <a:close/>
                </a:path>
                <a:path w="4928235" h="1442084">
                  <a:moveTo>
                    <a:pt x="1508874" y="711708"/>
                  </a:moveTo>
                  <a:lnTo>
                    <a:pt x="1467383" y="711708"/>
                  </a:lnTo>
                  <a:lnTo>
                    <a:pt x="1467383" y="687184"/>
                  </a:lnTo>
                  <a:lnTo>
                    <a:pt x="1414881" y="687184"/>
                  </a:lnTo>
                  <a:lnTo>
                    <a:pt x="1414881" y="646569"/>
                  </a:lnTo>
                  <a:lnTo>
                    <a:pt x="979652" y="646569"/>
                  </a:lnTo>
                  <a:lnTo>
                    <a:pt x="979652" y="687184"/>
                  </a:lnTo>
                  <a:lnTo>
                    <a:pt x="926325" y="687184"/>
                  </a:lnTo>
                  <a:lnTo>
                    <a:pt x="926325" y="711708"/>
                  </a:lnTo>
                  <a:lnTo>
                    <a:pt x="883970" y="711708"/>
                  </a:lnTo>
                  <a:lnTo>
                    <a:pt x="883970" y="725246"/>
                  </a:lnTo>
                  <a:lnTo>
                    <a:pt x="926325" y="725246"/>
                  </a:lnTo>
                  <a:lnTo>
                    <a:pt x="926325" y="1269225"/>
                  </a:lnTo>
                  <a:lnTo>
                    <a:pt x="854354" y="1269225"/>
                  </a:lnTo>
                  <a:lnTo>
                    <a:pt x="854354" y="1167714"/>
                  </a:lnTo>
                  <a:lnTo>
                    <a:pt x="472465" y="1167714"/>
                  </a:lnTo>
                  <a:lnTo>
                    <a:pt x="472465" y="1292072"/>
                  </a:lnTo>
                  <a:lnTo>
                    <a:pt x="472465" y="1441589"/>
                  </a:lnTo>
                  <a:lnTo>
                    <a:pt x="608799" y="1441589"/>
                  </a:lnTo>
                  <a:lnTo>
                    <a:pt x="1467383" y="1441589"/>
                  </a:lnTo>
                  <a:lnTo>
                    <a:pt x="1467383" y="725246"/>
                  </a:lnTo>
                  <a:lnTo>
                    <a:pt x="1508874" y="725246"/>
                  </a:lnTo>
                  <a:lnTo>
                    <a:pt x="1508874" y="711708"/>
                  </a:lnTo>
                  <a:close/>
                </a:path>
                <a:path w="4928235" h="1442084">
                  <a:moveTo>
                    <a:pt x="3111703" y="958748"/>
                  </a:moveTo>
                  <a:lnTo>
                    <a:pt x="2617216" y="958748"/>
                  </a:lnTo>
                  <a:lnTo>
                    <a:pt x="2617216" y="967625"/>
                  </a:lnTo>
                  <a:lnTo>
                    <a:pt x="2639237" y="967625"/>
                  </a:lnTo>
                  <a:lnTo>
                    <a:pt x="2639237" y="1177010"/>
                  </a:lnTo>
                  <a:lnTo>
                    <a:pt x="2590977" y="1177010"/>
                  </a:lnTo>
                  <a:lnTo>
                    <a:pt x="2544419" y="1415275"/>
                  </a:lnTo>
                  <a:lnTo>
                    <a:pt x="2544419" y="1147584"/>
                  </a:lnTo>
                  <a:lnTo>
                    <a:pt x="2544419" y="634720"/>
                  </a:lnTo>
                  <a:lnTo>
                    <a:pt x="2524087" y="634720"/>
                  </a:lnTo>
                  <a:lnTo>
                    <a:pt x="2524087" y="351637"/>
                  </a:lnTo>
                  <a:lnTo>
                    <a:pt x="2421636" y="351637"/>
                  </a:lnTo>
                  <a:lnTo>
                    <a:pt x="2421636" y="244995"/>
                  </a:lnTo>
                  <a:lnTo>
                    <a:pt x="2367432" y="244995"/>
                  </a:lnTo>
                  <a:lnTo>
                    <a:pt x="2367432" y="153593"/>
                  </a:lnTo>
                  <a:lnTo>
                    <a:pt x="2347976" y="153593"/>
                  </a:lnTo>
                  <a:lnTo>
                    <a:pt x="2347976" y="0"/>
                  </a:lnTo>
                  <a:lnTo>
                    <a:pt x="2342896" y="0"/>
                  </a:lnTo>
                  <a:lnTo>
                    <a:pt x="2342896" y="153593"/>
                  </a:lnTo>
                  <a:lnTo>
                    <a:pt x="2324265" y="153593"/>
                  </a:lnTo>
                  <a:lnTo>
                    <a:pt x="2324265" y="244995"/>
                  </a:lnTo>
                  <a:lnTo>
                    <a:pt x="2269223" y="244995"/>
                  </a:lnTo>
                  <a:lnTo>
                    <a:pt x="2269223" y="351637"/>
                  </a:lnTo>
                  <a:lnTo>
                    <a:pt x="2167610" y="351637"/>
                  </a:lnTo>
                  <a:lnTo>
                    <a:pt x="2167610" y="634720"/>
                  </a:lnTo>
                  <a:lnTo>
                    <a:pt x="2146452" y="634720"/>
                  </a:lnTo>
                  <a:lnTo>
                    <a:pt x="2146452" y="1147584"/>
                  </a:lnTo>
                  <a:lnTo>
                    <a:pt x="1988959" y="1147584"/>
                  </a:lnTo>
                  <a:lnTo>
                    <a:pt x="1988959" y="1442085"/>
                  </a:lnTo>
                  <a:lnTo>
                    <a:pt x="2544419" y="1442085"/>
                  </a:lnTo>
                  <a:lnTo>
                    <a:pt x="2544419" y="1441589"/>
                  </a:lnTo>
                  <a:lnTo>
                    <a:pt x="2784868" y="1441589"/>
                  </a:lnTo>
                  <a:lnTo>
                    <a:pt x="2784868" y="1441145"/>
                  </a:lnTo>
                  <a:lnTo>
                    <a:pt x="3089681" y="1441145"/>
                  </a:lnTo>
                  <a:lnTo>
                    <a:pt x="3089681" y="967625"/>
                  </a:lnTo>
                  <a:lnTo>
                    <a:pt x="3111703" y="967625"/>
                  </a:lnTo>
                  <a:lnTo>
                    <a:pt x="3111703" y="958748"/>
                  </a:lnTo>
                  <a:close/>
                </a:path>
                <a:path w="4928235" h="1442084">
                  <a:moveTo>
                    <a:pt x="4253090" y="905916"/>
                  </a:moveTo>
                  <a:lnTo>
                    <a:pt x="4252861" y="904646"/>
                  </a:lnTo>
                  <a:lnTo>
                    <a:pt x="4252188" y="900836"/>
                  </a:lnTo>
                  <a:lnTo>
                    <a:pt x="4250385" y="890676"/>
                  </a:lnTo>
                  <a:lnTo>
                    <a:pt x="4242930" y="877976"/>
                  </a:lnTo>
                  <a:lnTo>
                    <a:pt x="4231652" y="870356"/>
                  </a:lnTo>
                  <a:lnTo>
                    <a:pt x="4217517" y="866546"/>
                  </a:lnTo>
                  <a:lnTo>
                    <a:pt x="4203852" y="869086"/>
                  </a:lnTo>
                  <a:lnTo>
                    <a:pt x="4192651" y="876706"/>
                  </a:lnTo>
                  <a:lnTo>
                    <a:pt x="4184777" y="886866"/>
                  </a:lnTo>
                  <a:lnTo>
                    <a:pt x="4181119" y="900836"/>
                  </a:lnTo>
                  <a:lnTo>
                    <a:pt x="4137939" y="898296"/>
                  </a:lnTo>
                  <a:lnTo>
                    <a:pt x="4137825" y="883056"/>
                  </a:lnTo>
                  <a:lnTo>
                    <a:pt x="4137723" y="880516"/>
                  </a:lnTo>
                  <a:lnTo>
                    <a:pt x="4137609" y="877976"/>
                  </a:lnTo>
                  <a:lnTo>
                    <a:pt x="4137495" y="875436"/>
                  </a:lnTo>
                  <a:lnTo>
                    <a:pt x="4137380" y="872896"/>
                  </a:lnTo>
                  <a:lnTo>
                    <a:pt x="4137266" y="870356"/>
                  </a:lnTo>
                  <a:lnTo>
                    <a:pt x="4137152" y="867816"/>
                  </a:lnTo>
                  <a:lnTo>
                    <a:pt x="4137050" y="865276"/>
                  </a:lnTo>
                  <a:lnTo>
                    <a:pt x="4136936" y="862736"/>
                  </a:lnTo>
                  <a:lnTo>
                    <a:pt x="4136821" y="860196"/>
                  </a:lnTo>
                  <a:lnTo>
                    <a:pt x="4136707" y="857656"/>
                  </a:lnTo>
                  <a:lnTo>
                    <a:pt x="4136593" y="855116"/>
                  </a:lnTo>
                  <a:lnTo>
                    <a:pt x="4136212" y="846226"/>
                  </a:lnTo>
                  <a:lnTo>
                    <a:pt x="4131056" y="808126"/>
                  </a:lnTo>
                  <a:lnTo>
                    <a:pt x="4126090" y="785837"/>
                  </a:lnTo>
                  <a:lnTo>
                    <a:pt x="4126090" y="898296"/>
                  </a:lnTo>
                  <a:lnTo>
                    <a:pt x="4126090" y="902106"/>
                  </a:lnTo>
                  <a:lnTo>
                    <a:pt x="4125988" y="903376"/>
                  </a:lnTo>
                  <a:lnTo>
                    <a:pt x="4125887" y="904646"/>
                  </a:lnTo>
                  <a:lnTo>
                    <a:pt x="4125785" y="905916"/>
                  </a:lnTo>
                  <a:lnTo>
                    <a:pt x="4125684" y="907186"/>
                  </a:lnTo>
                  <a:lnTo>
                    <a:pt x="4125569" y="908456"/>
                  </a:lnTo>
                  <a:lnTo>
                    <a:pt x="4125468" y="909726"/>
                  </a:lnTo>
                  <a:lnTo>
                    <a:pt x="4125366" y="910996"/>
                  </a:lnTo>
                  <a:lnTo>
                    <a:pt x="4122623" y="945286"/>
                  </a:lnTo>
                  <a:lnTo>
                    <a:pt x="4114863" y="987196"/>
                  </a:lnTo>
                  <a:lnTo>
                    <a:pt x="4102989" y="1029106"/>
                  </a:lnTo>
                  <a:lnTo>
                    <a:pt x="4087126" y="1068476"/>
                  </a:lnTo>
                  <a:lnTo>
                    <a:pt x="4086301" y="1068095"/>
                  </a:lnTo>
                  <a:lnTo>
                    <a:pt x="4086301" y="1072286"/>
                  </a:lnTo>
                  <a:lnTo>
                    <a:pt x="4047655" y="1137056"/>
                  </a:lnTo>
                  <a:lnTo>
                    <a:pt x="4024249" y="1167536"/>
                  </a:lnTo>
                  <a:lnTo>
                    <a:pt x="3998226" y="1196746"/>
                  </a:lnTo>
                  <a:lnTo>
                    <a:pt x="3989755" y="1205636"/>
                  </a:lnTo>
                  <a:lnTo>
                    <a:pt x="3986365" y="1202004"/>
                  </a:lnTo>
                  <a:lnTo>
                    <a:pt x="3986365" y="1208176"/>
                  </a:lnTo>
                  <a:lnTo>
                    <a:pt x="3967492" y="1224686"/>
                  </a:lnTo>
                  <a:lnTo>
                    <a:pt x="3947744" y="1239926"/>
                  </a:lnTo>
                  <a:lnTo>
                    <a:pt x="3927195" y="1253896"/>
                  </a:lnTo>
                  <a:lnTo>
                    <a:pt x="3905935" y="1266596"/>
                  </a:lnTo>
                  <a:lnTo>
                    <a:pt x="3899154" y="1253998"/>
                  </a:lnTo>
                  <a:lnTo>
                    <a:pt x="3899154" y="1271676"/>
                  </a:lnTo>
                  <a:lnTo>
                    <a:pt x="3868039" y="1286916"/>
                  </a:lnTo>
                  <a:lnTo>
                    <a:pt x="3835654" y="1299616"/>
                  </a:lnTo>
                  <a:lnTo>
                    <a:pt x="3831412" y="1287665"/>
                  </a:lnTo>
                  <a:lnTo>
                    <a:pt x="3831412" y="1300886"/>
                  </a:lnTo>
                  <a:lnTo>
                    <a:pt x="3796665" y="1311046"/>
                  </a:lnTo>
                  <a:lnTo>
                    <a:pt x="3761028" y="1318666"/>
                  </a:lnTo>
                  <a:lnTo>
                    <a:pt x="3724605" y="1322476"/>
                  </a:lnTo>
                  <a:lnTo>
                    <a:pt x="3687470" y="1325016"/>
                  </a:lnTo>
                  <a:lnTo>
                    <a:pt x="3675621" y="1325016"/>
                  </a:lnTo>
                  <a:lnTo>
                    <a:pt x="3675684" y="1322476"/>
                  </a:lnTo>
                  <a:lnTo>
                    <a:pt x="3675786" y="1318666"/>
                  </a:lnTo>
                  <a:lnTo>
                    <a:pt x="3675888" y="1314856"/>
                  </a:lnTo>
                  <a:lnTo>
                    <a:pt x="3675989" y="1311046"/>
                  </a:lnTo>
                  <a:lnTo>
                    <a:pt x="3676027" y="1309776"/>
                  </a:lnTo>
                  <a:lnTo>
                    <a:pt x="3676129" y="1305966"/>
                  </a:lnTo>
                  <a:lnTo>
                    <a:pt x="3676192" y="1303426"/>
                  </a:lnTo>
                  <a:lnTo>
                    <a:pt x="3676294" y="1299616"/>
                  </a:lnTo>
                  <a:lnTo>
                    <a:pt x="3676396" y="1295806"/>
                  </a:lnTo>
                  <a:lnTo>
                    <a:pt x="3676497" y="1291996"/>
                  </a:lnTo>
                  <a:lnTo>
                    <a:pt x="3676599" y="1288186"/>
                  </a:lnTo>
                  <a:lnTo>
                    <a:pt x="3676637" y="1286916"/>
                  </a:lnTo>
                  <a:lnTo>
                    <a:pt x="3678999" y="1198016"/>
                  </a:lnTo>
                  <a:lnTo>
                    <a:pt x="3687470" y="1198016"/>
                  </a:lnTo>
                  <a:lnTo>
                    <a:pt x="3713950" y="1196746"/>
                  </a:lnTo>
                  <a:lnTo>
                    <a:pt x="3739870" y="1194206"/>
                  </a:lnTo>
                  <a:lnTo>
                    <a:pt x="3746144" y="1192936"/>
                  </a:lnTo>
                  <a:lnTo>
                    <a:pt x="3764991" y="1189126"/>
                  </a:lnTo>
                  <a:lnTo>
                    <a:pt x="3789095" y="1181506"/>
                  </a:lnTo>
                  <a:lnTo>
                    <a:pt x="3831412" y="1300886"/>
                  </a:lnTo>
                  <a:lnTo>
                    <a:pt x="3831412" y="1287665"/>
                  </a:lnTo>
                  <a:lnTo>
                    <a:pt x="3793769" y="1181506"/>
                  </a:lnTo>
                  <a:lnTo>
                    <a:pt x="3793312" y="1180236"/>
                  </a:lnTo>
                  <a:lnTo>
                    <a:pt x="3805224" y="1176426"/>
                  </a:lnTo>
                  <a:lnTo>
                    <a:pt x="3808120" y="1175156"/>
                  </a:lnTo>
                  <a:lnTo>
                    <a:pt x="3816820" y="1171346"/>
                  </a:lnTo>
                  <a:lnTo>
                    <a:pt x="3828084" y="1166266"/>
                  </a:lnTo>
                  <a:lnTo>
                    <a:pt x="3839045" y="1159916"/>
                  </a:lnTo>
                  <a:lnTo>
                    <a:pt x="3899154" y="1271676"/>
                  </a:lnTo>
                  <a:lnTo>
                    <a:pt x="3899154" y="1253998"/>
                  </a:lnTo>
                  <a:lnTo>
                    <a:pt x="3848557" y="1159916"/>
                  </a:lnTo>
                  <a:lnTo>
                    <a:pt x="3845814" y="1154836"/>
                  </a:lnTo>
                  <a:lnTo>
                    <a:pt x="3853992" y="1149756"/>
                  </a:lnTo>
                  <a:lnTo>
                    <a:pt x="3860114" y="1145946"/>
                  </a:lnTo>
                  <a:lnTo>
                    <a:pt x="3873868" y="1137056"/>
                  </a:lnTo>
                  <a:lnTo>
                    <a:pt x="3887139" y="1126896"/>
                  </a:lnTo>
                  <a:lnTo>
                    <a:pt x="3900017" y="1115466"/>
                  </a:lnTo>
                  <a:lnTo>
                    <a:pt x="3986365" y="1208176"/>
                  </a:lnTo>
                  <a:lnTo>
                    <a:pt x="3986365" y="1202004"/>
                  </a:lnTo>
                  <a:lnTo>
                    <a:pt x="3905770" y="1115466"/>
                  </a:lnTo>
                  <a:lnTo>
                    <a:pt x="3903408" y="1112926"/>
                  </a:lnTo>
                  <a:lnTo>
                    <a:pt x="3908399" y="1107846"/>
                  </a:lnTo>
                  <a:lnTo>
                    <a:pt x="3923385" y="1092606"/>
                  </a:lnTo>
                  <a:lnTo>
                    <a:pt x="3941394" y="1069746"/>
                  </a:lnTo>
                  <a:lnTo>
                    <a:pt x="3957332" y="1045616"/>
                  </a:lnTo>
                  <a:lnTo>
                    <a:pt x="3971125" y="1018946"/>
                  </a:lnTo>
                  <a:lnTo>
                    <a:pt x="4086301" y="1072286"/>
                  </a:lnTo>
                  <a:lnTo>
                    <a:pt x="4086301" y="1068095"/>
                  </a:lnTo>
                  <a:lnTo>
                    <a:pt x="3980205" y="1018946"/>
                  </a:lnTo>
                  <a:lnTo>
                    <a:pt x="3971988" y="1015136"/>
                  </a:lnTo>
                  <a:lnTo>
                    <a:pt x="3972979" y="1012596"/>
                  </a:lnTo>
                  <a:lnTo>
                    <a:pt x="3982897" y="987196"/>
                  </a:lnTo>
                  <a:lnTo>
                    <a:pt x="3991343" y="959256"/>
                  </a:lnTo>
                  <a:lnTo>
                    <a:pt x="3997096" y="928776"/>
                  </a:lnTo>
                  <a:lnTo>
                    <a:pt x="3999915" y="898296"/>
                  </a:lnTo>
                  <a:lnTo>
                    <a:pt x="4126090" y="902106"/>
                  </a:lnTo>
                  <a:lnTo>
                    <a:pt x="4126090" y="898296"/>
                  </a:lnTo>
                  <a:lnTo>
                    <a:pt x="4031462" y="894486"/>
                  </a:lnTo>
                  <a:lnTo>
                    <a:pt x="3999915" y="893216"/>
                  </a:lnTo>
                  <a:lnTo>
                    <a:pt x="3999801" y="883056"/>
                  </a:lnTo>
                  <a:lnTo>
                    <a:pt x="3999687" y="880516"/>
                  </a:lnTo>
                  <a:lnTo>
                    <a:pt x="3999585" y="877976"/>
                  </a:lnTo>
                  <a:lnTo>
                    <a:pt x="3999471" y="875436"/>
                  </a:lnTo>
                  <a:lnTo>
                    <a:pt x="3998671" y="857656"/>
                  </a:lnTo>
                  <a:lnTo>
                    <a:pt x="3995051" y="830986"/>
                  </a:lnTo>
                  <a:lnTo>
                    <a:pt x="3993997" y="826185"/>
                  </a:lnTo>
                  <a:lnTo>
                    <a:pt x="3993997" y="888136"/>
                  </a:lnTo>
                  <a:lnTo>
                    <a:pt x="3993997" y="894486"/>
                  </a:lnTo>
                  <a:lnTo>
                    <a:pt x="3993997" y="898296"/>
                  </a:lnTo>
                  <a:lnTo>
                    <a:pt x="3993896" y="899566"/>
                  </a:lnTo>
                  <a:lnTo>
                    <a:pt x="3993781" y="900836"/>
                  </a:lnTo>
                  <a:lnTo>
                    <a:pt x="3993667" y="902106"/>
                  </a:lnTo>
                  <a:lnTo>
                    <a:pt x="3993553" y="903376"/>
                  </a:lnTo>
                  <a:lnTo>
                    <a:pt x="3993438" y="904646"/>
                  </a:lnTo>
                  <a:lnTo>
                    <a:pt x="3993337" y="905916"/>
                  </a:lnTo>
                  <a:lnTo>
                    <a:pt x="3993223" y="907186"/>
                  </a:lnTo>
                  <a:lnTo>
                    <a:pt x="3993108" y="908456"/>
                  </a:lnTo>
                  <a:lnTo>
                    <a:pt x="3992994" y="909726"/>
                  </a:lnTo>
                  <a:lnTo>
                    <a:pt x="3992880" y="910996"/>
                  </a:lnTo>
                  <a:lnTo>
                    <a:pt x="3991318" y="928776"/>
                  </a:lnTo>
                  <a:lnTo>
                    <a:pt x="3985844" y="957986"/>
                  </a:lnTo>
                  <a:lnTo>
                    <a:pt x="3977678" y="985926"/>
                  </a:lnTo>
                  <a:lnTo>
                    <a:pt x="3966908" y="1012596"/>
                  </a:lnTo>
                  <a:lnTo>
                    <a:pt x="3964355" y="1011428"/>
                  </a:lnTo>
                  <a:lnTo>
                    <a:pt x="3964355" y="1016406"/>
                  </a:lnTo>
                  <a:lnTo>
                    <a:pt x="3951059" y="1041806"/>
                  </a:lnTo>
                  <a:lnTo>
                    <a:pt x="3935463" y="1065936"/>
                  </a:lnTo>
                  <a:lnTo>
                    <a:pt x="3917797" y="1087526"/>
                  </a:lnTo>
                  <a:lnTo>
                    <a:pt x="3898328" y="1107846"/>
                  </a:lnTo>
                  <a:lnTo>
                    <a:pt x="3895775" y="1105141"/>
                  </a:lnTo>
                  <a:lnTo>
                    <a:pt x="3895775" y="1111656"/>
                  </a:lnTo>
                  <a:lnTo>
                    <a:pt x="3883406" y="1121816"/>
                  </a:lnTo>
                  <a:lnTo>
                    <a:pt x="3870477" y="1131976"/>
                  </a:lnTo>
                  <a:lnTo>
                    <a:pt x="3857066" y="1142136"/>
                  </a:lnTo>
                  <a:lnTo>
                    <a:pt x="3843261" y="1149756"/>
                  </a:lnTo>
                  <a:lnTo>
                    <a:pt x="3836492" y="1137297"/>
                  </a:lnTo>
                  <a:lnTo>
                    <a:pt x="3836492" y="1154836"/>
                  </a:lnTo>
                  <a:lnTo>
                    <a:pt x="3814699" y="1164996"/>
                  </a:lnTo>
                  <a:lnTo>
                    <a:pt x="3803408" y="1170076"/>
                  </a:lnTo>
                  <a:lnTo>
                    <a:pt x="3791623" y="1175156"/>
                  </a:lnTo>
                  <a:lnTo>
                    <a:pt x="3788232" y="1165542"/>
                  </a:lnTo>
                  <a:lnTo>
                    <a:pt x="3788232" y="1175156"/>
                  </a:lnTo>
                  <a:lnTo>
                    <a:pt x="3763797" y="1182776"/>
                  </a:lnTo>
                  <a:lnTo>
                    <a:pt x="3738816" y="1187856"/>
                  </a:lnTo>
                  <a:lnTo>
                    <a:pt x="3713340" y="1191666"/>
                  </a:lnTo>
                  <a:lnTo>
                    <a:pt x="3687470" y="1192936"/>
                  </a:lnTo>
                  <a:lnTo>
                    <a:pt x="3679863" y="1192936"/>
                  </a:lnTo>
                  <a:lnTo>
                    <a:pt x="3679990" y="1189126"/>
                  </a:lnTo>
                  <a:lnTo>
                    <a:pt x="3680117" y="1185316"/>
                  </a:lnTo>
                  <a:lnTo>
                    <a:pt x="3680193" y="1182776"/>
                  </a:lnTo>
                  <a:lnTo>
                    <a:pt x="3680320" y="1178966"/>
                  </a:lnTo>
                  <a:lnTo>
                    <a:pt x="3680447" y="1175156"/>
                  </a:lnTo>
                  <a:lnTo>
                    <a:pt x="3681209" y="1152296"/>
                  </a:lnTo>
                  <a:lnTo>
                    <a:pt x="3681285" y="1149756"/>
                  </a:lnTo>
                  <a:lnTo>
                    <a:pt x="3681412" y="1145946"/>
                  </a:lnTo>
                  <a:lnTo>
                    <a:pt x="3681539" y="1142136"/>
                  </a:lnTo>
                  <a:lnTo>
                    <a:pt x="3681628" y="1139596"/>
                  </a:lnTo>
                  <a:lnTo>
                    <a:pt x="3681704" y="1137056"/>
                  </a:lnTo>
                  <a:lnTo>
                    <a:pt x="3689172" y="910996"/>
                  </a:lnTo>
                  <a:lnTo>
                    <a:pt x="3692550" y="910996"/>
                  </a:lnTo>
                  <a:lnTo>
                    <a:pt x="3694252" y="909726"/>
                  </a:lnTo>
                  <a:lnTo>
                    <a:pt x="3788232" y="1175156"/>
                  </a:lnTo>
                  <a:lnTo>
                    <a:pt x="3788232" y="1165542"/>
                  </a:lnTo>
                  <a:lnTo>
                    <a:pt x="3698087" y="909726"/>
                  </a:lnTo>
                  <a:lnTo>
                    <a:pt x="3697630" y="908456"/>
                  </a:lnTo>
                  <a:lnTo>
                    <a:pt x="3699332" y="908456"/>
                  </a:lnTo>
                  <a:lnTo>
                    <a:pt x="3700183" y="907186"/>
                  </a:lnTo>
                  <a:lnTo>
                    <a:pt x="3701885" y="905916"/>
                  </a:lnTo>
                  <a:lnTo>
                    <a:pt x="3836492" y="1154836"/>
                  </a:lnTo>
                  <a:lnTo>
                    <a:pt x="3836492" y="1137297"/>
                  </a:lnTo>
                  <a:lnTo>
                    <a:pt x="3720515" y="923696"/>
                  </a:lnTo>
                  <a:lnTo>
                    <a:pt x="3895775" y="1111656"/>
                  </a:lnTo>
                  <a:lnTo>
                    <a:pt x="3895775" y="1105141"/>
                  </a:lnTo>
                  <a:lnTo>
                    <a:pt x="3725176" y="923696"/>
                  </a:lnTo>
                  <a:lnTo>
                    <a:pt x="3712045" y="909726"/>
                  </a:lnTo>
                  <a:lnTo>
                    <a:pt x="3709860" y="905916"/>
                  </a:lnTo>
                  <a:lnTo>
                    <a:pt x="3706965" y="900836"/>
                  </a:lnTo>
                  <a:lnTo>
                    <a:pt x="3707803" y="899566"/>
                  </a:lnTo>
                  <a:lnTo>
                    <a:pt x="3707803" y="898296"/>
                  </a:lnTo>
                  <a:lnTo>
                    <a:pt x="3708654" y="898296"/>
                  </a:lnTo>
                  <a:lnTo>
                    <a:pt x="3964355" y="1016406"/>
                  </a:lnTo>
                  <a:lnTo>
                    <a:pt x="3964355" y="1011428"/>
                  </a:lnTo>
                  <a:lnTo>
                    <a:pt x="3713111" y="895756"/>
                  </a:lnTo>
                  <a:lnTo>
                    <a:pt x="3710355" y="894486"/>
                  </a:lnTo>
                  <a:lnTo>
                    <a:pt x="3711181" y="893216"/>
                  </a:lnTo>
                  <a:lnTo>
                    <a:pt x="3711181" y="890676"/>
                  </a:lnTo>
                  <a:lnTo>
                    <a:pt x="3712045" y="888136"/>
                  </a:lnTo>
                  <a:lnTo>
                    <a:pt x="3993997" y="898296"/>
                  </a:lnTo>
                  <a:lnTo>
                    <a:pt x="3993997" y="894486"/>
                  </a:lnTo>
                  <a:lnTo>
                    <a:pt x="3792601" y="888136"/>
                  </a:lnTo>
                  <a:lnTo>
                    <a:pt x="3712045" y="885596"/>
                  </a:lnTo>
                  <a:lnTo>
                    <a:pt x="3712045" y="883056"/>
                  </a:lnTo>
                  <a:lnTo>
                    <a:pt x="3712045" y="881786"/>
                  </a:lnTo>
                  <a:lnTo>
                    <a:pt x="3711181" y="880516"/>
                  </a:lnTo>
                  <a:lnTo>
                    <a:pt x="3724910" y="875436"/>
                  </a:lnTo>
                  <a:lnTo>
                    <a:pt x="3975379" y="782726"/>
                  </a:lnTo>
                  <a:lnTo>
                    <a:pt x="3988701" y="833526"/>
                  </a:lnTo>
                  <a:lnTo>
                    <a:pt x="3992245" y="865276"/>
                  </a:lnTo>
                  <a:lnTo>
                    <a:pt x="3992346" y="867816"/>
                  </a:lnTo>
                  <a:lnTo>
                    <a:pt x="3992461" y="870356"/>
                  </a:lnTo>
                  <a:lnTo>
                    <a:pt x="3992562" y="872896"/>
                  </a:lnTo>
                  <a:lnTo>
                    <a:pt x="3992664" y="875436"/>
                  </a:lnTo>
                  <a:lnTo>
                    <a:pt x="3992778" y="877976"/>
                  </a:lnTo>
                  <a:lnTo>
                    <a:pt x="3992880" y="880516"/>
                  </a:lnTo>
                  <a:lnTo>
                    <a:pt x="3992981" y="883056"/>
                  </a:lnTo>
                  <a:lnTo>
                    <a:pt x="3993096" y="885596"/>
                  </a:lnTo>
                  <a:lnTo>
                    <a:pt x="3993146" y="886866"/>
                  </a:lnTo>
                  <a:lnTo>
                    <a:pt x="3993997" y="888136"/>
                  </a:lnTo>
                  <a:lnTo>
                    <a:pt x="3993997" y="826185"/>
                  </a:lnTo>
                  <a:lnTo>
                    <a:pt x="3989197" y="804316"/>
                  </a:lnTo>
                  <a:lnTo>
                    <a:pt x="3982123" y="782726"/>
                  </a:lnTo>
                  <a:lnTo>
                    <a:pt x="3981285" y="780186"/>
                  </a:lnTo>
                  <a:lnTo>
                    <a:pt x="3988066" y="777646"/>
                  </a:lnTo>
                  <a:lnTo>
                    <a:pt x="4099852" y="735736"/>
                  </a:lnTo>
                  <a:lnTo>
                    <a:pt x="4111447" y="772566"/>
                  </a:lnTo>
                  <a:lnTo>
                    <a:pt x="4119626" y="809396"/>
                  </a:lnTo>
                  <a:lnTo>
                    <a:pt x="4124490" y="847496"/>
                  </a:lnTo>
                  <a:lnTo>
                    <a:pt x="4125976" y="883056"/>
                  </a:lnTo>
                  <a:lnTo>
                    <a:pt x="4126090" y="898296"/>
                  </a:lnTo>
                  <a:lnTo>
                    <a:pt x="4126090" y="785837"/>
                  </a:lnTo>
                  <a:lnTo>
                    <a:pt x="4122572" y="770026"/>
                  </a:lnTo>
                  <a:lnTo>
                    <a:pt x="4112018" y="735736"/>
                  </a:lnTo>
                  <a:lnTo>
                    <a:pt x="4110837" y="731926"/>
                  </a:lnTo>
                  <a:lnTo>
                    <a:pt x="4117949" y="729386"/>
                  </a:lnTo>
                  <a:lnTo>
                    <a:pt x="4146410" y="719226"/>
                  </a:lnTo>
                  <a:lnTo>
                    <a:pt x="4152049" y="728116"/>
                  </a:lnTo>
                  <a:lnTo>
                    <a:pt x="4159847" y="734466"/>
                  </a:lnTo>
                  <a:lnTo>
                    <a:pt x="4169397" y="739546"/>
                  </a:lnTo>
                  <a:lnTo>
                    <a:pt x="4180281" y="740816"/>
                  </a:lnTo>
                  <a:lnTo>
                    <a:pt x="4194530" y="738276"/>
                  </a:lnTo>
                  <a:lnTo>
                    <a:pt x="4206100" y="730656"/>
                  </a:lnTo>
                  <a:lnTo>
                    <a:pt x="4213072" y="719226"/>
                  </a:lnTo>
                  <a:lnTo>
                    <a:pt x="4213847" y="717956"/>
                  </a:lnTo>
                  <a:lnTo>
                    <a:pt x="4216679" y="703986"/>
                  </a:lnTo>
                  <a:lnTo>
                    <a:pt x="4213847" y="690016"/>
                  </a:lnTo>
                  <a:lnTo>
                    <a:pt x="4206100" y="678586"/>
                  </a:lnTo>
                  <a:lnTo>
                    <a:pt x="4194530" y="670966"/>
                  </a:lnTo>
                  <a:lnTo>
                    <a:pt x="4180281" y="668426"/>
                  </a:lnTo>
                  <a:lnTo>
                    <a:pt x="4166019" y="670966"/>
                  </a:lnTo>
                  <a:lnTo>
                    <a:pt x="4154449" y="678586"/>
                  </a:lnTo>
                  <a:lnTo>
                    <a:pt x="4146689" y="690016"/>
                  </a:lnTo>
                  <a:lnTo>
                    <a:pt x="4143857" y="703986"/>
                  </a:lnTo>
                  <a:lnTo>
                    <a:pt x="4143857" y="707796"/>
                  </a:lnTo>
                  <a:lnTo>
                    <a:pt x="4145546" y="715416"/>
                  </a:lnTo>
                  <a:lnTo>
                    <a:pt x="4109986" y="729386"/>
                  </a:lnTo>
                  <a:lnTo>
                    <a:pt x="4098988" y="703516"/>
                  </a:lnTo>
                  <a:lnTo>
                    <a:pt x="4098988" y="733196"/>
                  </a:lnTo>
                  <a:lnTo>
                    <a:pt x="3980459" y="777646"/>
                  </a:lnTo>
                  <a:lnTo>
                    <a:pt x="3974515" y="764044"/>
                  </a:lnTo>
                  <a:lnTo>
                    <a:pt x="3974515" y="777646"/>
                  </a:lnTo>
                  <a:lnTo>
                    <a:pt x="3710355" y="875436"/>
                  </a:lnTo>
                  <a:lnTo>
                    <a:pt x="3708654" y="874166"/>
                  </a:lnTo>
                  <a:lnTo>
                    <a:pt x="3706965" y="870356"/>
                  </a:lnTo>
                  <a:lnTo>
                    <a:pt x="3709682" y="867816"/>
                  </a:lnTo>
                  <a:lnTo>
                    <a:pt x="3912705" y="678586"/>
                  </a:lnTo>
                  <a:lnTo>
                    <a:pt x="3931894" y="700176"/>
                  </a:lnTo>
                  <a:lnTo>
                    <a:pt x="3948696" y="724306"/>
                  </a:lnTo>
                  <a:lnTo>
                    <a:pt x="3962946" y="750976"/>
                  </a:lnTo>
                  <a:lnTo>
                    <a:pt x="3974515" y="777646"/>
                  </a:lnTo>
                  <a:lnTo>
                    <a:pt x="3974515" y="764044"/>
                  </a:lnTo>
                  <a:lnTo>
                    <a:pt x="3968254" y="749706"/>
                  </a:lnTo>
                  <a:lnTo>
                    <a:pt x="3953446" y="723036"/>
                  </a:lnTo>
                  <a:lnTo>
                    <a:pt x="3936263" y="697636"/>
                  </a:lnTo>
                  <a:lnTo>
                    <a:pt x="3920147" y="678586"/>
                  </a:lnTo>
                  <a:lnTo>
                    <a:pt x="3916934" y="674776"/>
                  </a:lnTo>
                  <a:lnTo>
                    <a:pt x="3920998" y="670966"/>
                  </a:lnTo>
                  <a:lnTo>
                    <a:pt x="4009225" y="588416"/>
                  </a:lnTo>
                  <a:lnTo>
                    <a:pt x="4037190" y="621436"/>
                  </a:lnTo>
                  <a:lnTo>
                    <a:pt x="4061409" y="656996"/>
                  </a:lnTo>
                  <a:lnTo>
                    <a:pt x="4081983" y="693826"/>
                  </a:lnTo>
                  <a:lnTo>
                    <a:pt x="4098988" y="733196"/>
                  </a:lnTo>
                  <a:lnTo>
                    <a:pt x="4098988" y="703516"/>
                  </a:lnTo>
                  <a:lnTo>
                    <a:pt x="4092714" y="688746"/>
                  </a:lnTo>
                  <a:lnTo>
                    <a:pt x="4071467" y="650646"/>
                  </a:lnTo>
                  <a:lnTo>
                    <a:pt x="4046410" y="613816"/>
                  </a:lnTo>
                  <a:lnTo>
                    <a:pt x="4025138" y="588416"/>
                  </a:lnTo>
                  <a:lnTo>
                    <a:pt x="4017695" y="579526"/>
                  </a:lnTo>
                  <a:lnTo>
                    <a:pt x="4020489" y="576986"/>
                  </a:lnTo>
                  <a:lnTo>
                    <a:pt x="4045648" y="554126"/>
                  </a:lnTo>
                  <a:lnTo>
                    <a:pt x="4051046" y="557936"/>
                  </a:lnTo>
                  <a:lnTo>
                    <a:pt x="4057078" y="560476"/>
                  </a:lnTo>
                  <a:lnTo>
                    <a:pt x="4063746" y="563016"/>
                  </a:lnTo>
                  <a:lnTo>
                    <a:pt x="4071048" y="564286"/>
                  </a:lnTo>
                  <a:lnTo>
                    <a:pt x="4085310" y="560476"/>
                  </a:lnTo>
                  <a:lnTo>
                    <a:pt x="4094950" y="554126"/>
                  </a:lnTo>
                  <a:lnTo>
                    <a:pt x="4096880" y="552856"/>
                  </a:lnTo>
                  <a:lnTo>
                    <a:pt x="4104627" y="541426"/>
                  </a:lnTo>
                  <a:lnTo>
                    <a:pt x="4107459" y="527456"/>
                  </a:lnTo>
                  <a:lnTo>
                    <a:pt x="4104627" y="513486"/>
                  </a:lnTo>
                  <a:lnTo>
                    <a:pt x="4096880" y="502056"/>
                  </a:lnTo>
                  <a:lnTo>
                    <a:pt x="4085310" y="494436"/>
                  </a:lnTo>
                  <a:lnTo>
                    <a:pt x="4071048" y="490626"/>
                  </a:lnTo>
                  <a:lnTo>
                    <a:pt x="4056786" y="494436"/>
                  </a:lnTo>
                  <a:lnTo>
                    <a:pt x="4045216" y="502056"/>
                  </a:lnTo>
                  <a:lnTo>
                    <a:pt x="4037457" y="513486"/>
                  </a:lnTo>
                  <a:lnTo>
                    <a:pt x="4034625" y="527456"/>
                  </a:lnTo>
                  <a:lnTo>
                    <a:pt x="4034625" y="536346"/>
                  </a:lnTo>
                  <a:lnTo>
                    <a:pt x="4038015" y="543966"/>
                  </a:lnTo>
                  <a:lnTo>
                    <a:pt x="4043095" y="551586"/>
                  </a:lnTo>
                  <a:lnTo>
                    <a:pt x="4015155" y="576986"/>
                  </a:lnTo>
                  <a:lnTo>
                    <a:pt x="4012603" y="574446"/>
                  </a:lnTo>
                  <a:lnTo>
                    <a:pt x="4009225" y="571906"/>
                  </a:lnTo>
                  <a:lnTo>
                    <a:pt x="4006697" y="568096"/>
                  </a:lnTo>
                  <a:lnTo>
                    <a:pt x="4006697" y="584606"/>
                  </a:lnTo>
                  <a:lnTo>
                    <a:pt x="3914406" y="670966"/>
                  </a:lnTo>
                  <a:lnTo>
                    <a:pt x="3909314" y="666280"/>
                  </a:lnTo>
                  <a:lnTo>
                    <a:pt x="3909314" y="676046"/>
                  </a:lnTo>
                  <a:lnTo>
                    <a:pt x="3703574" y="867816"/>
                  </a:lnTo>
                  <a:lnTo>
                    <a:pt x="3701885" y="866546"/>
                  </a:lnTo>
                  <a:lnTo>
                    <a:pt x="3698494" y="865276"/>
                  </a:lnTo>
                  <a:lnTo>
                    <a:pt x="3699535" y="862736"/>
                  </a:lnTo>
                  <a:lnTo>
                    <a:pt x="3805174" y="604926"/>
                  </a:lnTo>
                  <a:lnTo>
                    <a:pt x="3834066" y="618896"/>
                  </a:lnTo>
                  <a:lnTo>
                    <a:pt x="3861054" y="635406"/>
                  </a:lnTo>
                  <a:lnTo>
                    <a:pt x="3886149" y="654456"/>
                  </a:lnTo>
                  <a:lnTo>
                    <a:pt x="3909314" y="676046"/>
                  </a:lnTo>
                  <a:lnTo>
                    <a:pt x="3909314" y="666280"/>
                  </a:lnTo>
                  <a:lnTo>
                    <a:pt x="3890962" y="649376"/>
                  </a:lnTo>
                  <a:lnTo>
                    <a:pt x="3865295" y="629056"/>
                  </a:lnTo>
                  <a:lnTo>
                    <a:pt x="3837711" y="612546"/>
                  </a:lnTo>
                  <a:lnTo>
                    <a:pt x="3823131" y="604926"/>
                  </a:lnTo>
                  <a:lnTo>
                    <a:pt x="3808552" y="597306"/>
                  </a:lnTo>
                  <a:lnTo>
                    <a:pt x="3809085" y="596036"/>
                  </a:lnTo>
                  <a:lnTo>
                    <a:pt x="3856812" y="480466"/>
                  </a:lnTo>
                  <a:lnTo>
                    <a:pt x="3894874" y="499516"/>
                  </a:lnTo>
                  <a:lnTo>
                    <a:pt x="3931335" y="521106"/>
                  </a:lnTo>
                  <a:lnTo>
                    <a:pt x="3965892" y="547776"/>
                  </a:lnTo>
                  <a:lnTo>
                    <a:pt x="4006697" y="584606"/>
                  </a:lnTo>
                  <a:lnTo>
                    <a:pt x="4006697" y="568096"/>
                  </a:lnTo>
                  <a:lnTo>
                    <a:pt x="3973703" y="537616"/>
                  </a:lnTo>
                  <a:lnTo>
                    <a:pt x="3938320" y="512216"/>
                  </a:lnTo>
                  <a:lnTo>
                    <a:pt x="3900728" y="489356"/>
                  </a:lnTo>
                  <a:lnTo>
                    <a:pt x="3882212" y="480466"/>
                  </a:lnTo>
                  <a:lnTo>
                    <a:pt x="3861066" y="470306"/>
                  </a:lnTo>
                  <a:lnTo>
                    <a:pt x="3876306" y="433476"/>
                  </a:lnTo>
                  <a:lnTo>
                    <a:pt x="3879697" y="434746"/>
                  </a:lnTo>
                  <a:lnTo>
                    <a:pt x="3887305" y="434746"/>
                  </a:lnTo>
                  <a:lnTo>
                    <a:pt x="3894429" y="433476"/>
                  </a:lnTo>
                  <a:lnTo>
                    <a:pt x="3901567" y="432206"/>
                  </a:lnTo>
                  <a:lnTo>
                    <a:pt x="3913124" y="424586"/>
                  </a:lnTo>
                  <a:lnTo>
                    <a:pt x="3920871" y="413156"/>
                  </a:lnTo>
                  <a:lnTo>
                    <a:pt x="3923703" y="399186"/>
                  </a:lnTo>
                  <a:lnTo>
                    <a:pt x="3920871" y="385216"/>
                  </a:lnTo>
                  <a:lnTo>
                    <a:pt x="3913124" y="372516"/>
                  </a:lnTo>
                  <a:lnTo>
                    <a:pt x="3901567" y="364896"/>
                  </a:lnTo>
                  <a:lnTo>
                    <a:pt x="3887305" y="362356"/>
                  </a:lnTo>
                  <a:lnTo>
                    <a:pt x="3873042" y="364896"/>
                  </a:lnTo>
                  <a:lnTo>
                    <a:pt x="3861485" y="372516"/>
                  </a:lnTo>
                  <a:lnTo>
                    <a:pt x="3853726" y="385216"/>
                  </a:lnTo>
                  <a:lnTo>
                    <a:pt x="3850906" y="399186"/>
                  </a:lnTo>
                  <a:lnTo>
                    <a:pt x="3852557" y="409346"/>
                  </a:lnTo>
                  <a:lnTo>
                    <a:pt x="3857142" y="419506"/>
                  </a:lnTo>
                  <a:lnTo>
                    <a:pt x="3864114" y="427126"/>
                  </a:lnTo>
                  <a:lnTo>
                    <a:pt x="3872915" y="432206"/>
                  </a:lnTo>
                  <a:lnTo>
                    <a:pt x="3857675" y="470306"/>
                  </a:lnTo>
                  <a:lnTo>
                    <a:pt x="3852595" y="468553"/>
                  </a:lnTo>
                  <a:lnTo>
                    <a:pt x="3852595" y="479196"/>
                  </a:lnTo>
                  <a:lnTo>
                    <a:pt x="3804335" y="596036"/>
                  </a:lnTo>
                  <a:lnTo>
                    <a:pt x="3802646" y="595439"/>
                  </a:lnTo>
                  <a:lnTo>
                    <a:pt x="3802646" y="602386"/>
                  </a:lnTo>
                  <a:lnTo>
                    <a:pt x="3695103" y="862736"/>
                  </a:lnTo>
                  <a:lnTo>
                    <a:pt x="3693414" y="861466"/>
                  </a:lnTo>
                  <a:lnTo>
                    <a:pt x="3690861" y="861466"/>
                  </a:lnTo>
                  <a:lnTo>
                    <a:pt x="3690988" y="857656"/>
                  </a:lnTo>
                  <a:lnTo>
                    <a:pt x="3691064" y="855116"/>
                  </a:lnTo>
                  <a:lnTo>
                    <a:pt x="3700183" y="579526"/>
                  </a:lnTo>
                  <a:lnTo>
                    <a:pt x="3727031" y="582066"/>
                  </a:lnTo>
                  <a:lnTo>
                    <a:pt x="3753002" y="587146"/>
                  </a:lnTo>
                  <a:lnTo>
                    <a:pt x="3778173" y="593496"/>
                  </a:lnTo>
                  <a:lnTo>
                    <a:pt x="3802646" y="602386"/>
                  </a:lnTo>
                  <a:lnTo>
                    <a:pt x="3802646" y="595439"/>
                  </a:lnTo>
                  <a:lnTo>
                    <a:pt x="3779596" y="587146"/>
                  </a:lnTo>
                  <a:lnTo>
                    <a:pt x="3753739" y="580796"/>
                  </a:lnTo>
                  <a:lnTo>
                    <a:pt x="3747033" y="579526"/>
                  </a:lnTo>
                  <a:lnTo>
                    <a:pt x="3726929" y="575716"/>
                  </a:lnTo>
                  <a:lnTo>
                    <a:pt x="3699332" y="574446"/>
                  </a:lnTo>
                  <a:lnTo>
                    <a:pt x="3699408" y="571906"/>
                  </a:lnTo>
                  <a:lnTo>
                    <a:pt x="3699497" y="569366"/>
                  </a:lnTo>
                  <a:lnTo>
                    <a:pt x="3699586" y="566826"/>
                  </a:lnTo>
                  <a:lnTo>
                    <a:pt x="3699662" y="564286"/>
                  </a:lnTo>
                  <a:lnTo>
                    <a:pt x="3699713" y="563016"/>
                  </a:lnTo>
                  <a:lnTo>
                    <a:pt x="3699789" y="560476"/>
                  </a:lnTo>
                  <a:lnTo>
                    <a:pt x="3699878" y="557936"/>
                  </a:lnTo>
                  <a:lnTo>
                    <a:pt x="3703574" y="447446"/>
                  </a:lnTo>
                  <a:lnTo>
                    <a:pt x="3741978" y="451256"/>
                  </a:lnTo>
                  <a:lnTo>
                    <a:pt x="3779672" y="457606"/>
                  </a:lnTo>
                  <a:lnTo>
                    <a:pt x="3816566" y="466496"/>
                  </a:lnTo>
                  <a:lnTo>
                    <a:pt x="3852595" y="479196"/>
                  </a:lnTo>
                  <a:lnTo>
                    <a:pt x="3852595" y="468553"/>
                  </a:lnTo>
                  <a:lnTo>
                    <a:pt x="3820871" y="457606"/>
                  </a:lnTo>
                  <a:lnTo>
                    <a:pt x="3782949" y="447446"/>
                  </a:lnTo>
                  <a:lnTo>
                    <a:pt x="3744074" y="441096"/>
                  </a:lnTo>
                  <a:lnTo>
                    <a:pt x="3704412" y="437286"/>
                  </a:lnTo>
                  <a:lnTo>
                    <a:pt x="3704488" y="434746"/>
                  </a:lnTo>
                  <a:lnTo>
                    <a:pt x="3704577" y="432206"/>
                  </a:lnTo>
                  <a:lnTo>
                    <a:pt x="3706101" y="386486"/>
                  </a:lnTo>
                  <a:lnTo>
                    <a:pt x="3706965" y="386486"/>
                  </a:lnTo>
                  <a:lnTo>
                    <a:pt x="3721227" y="383946"/>
                  </a:lnTo>
                  <a:lnTo>
                    <a:pt x="3732784" y="375056"/>
                  </a:lnTo>
                  <a:lnTo>
                    <a:pt x="3740531" y="363626"/>
                  </a:lnTo>
                  <a:lnTo>
                    <a:pt x="3743363" y="349656"/>
                  </a:lnTo>
                  <a:lnTo>
                    <a:pt x="3740531" y="335686"/>
                  </a:lnTo>
                  <a:lnTo>
                    <a:pt x="3732784" y="324256"/>
                  </a:lnTo>
                  <a:lnTo>
                    <a:pt x="3721227" y="316636"/>
                  </a:lnTo>
                  <a:lnTo>
                    <a:pt x="3706965" y="314096"/>
                  </a:lnTo>
                  <a:lnTo>
                    <a:pt x="3692702" y="316636"/>
                  </a:lnTo>
                  <a:lnTo>
                    <a:pt x="3681133" y="324256"/>
                  </a:lnTo>
                  <a:lnTo>
                    <a:pt x="3673373" y="335686"/>
                  </a:lnTo>
                  <a:lnTo>
                    <a:pt x="3670541" y="349656"/>
                  </a:lnTo>
                  <a:lnTo>
                    <a:pt x="3672929" y="363626"/>
                  </a:lnTo>
                  <a:lnTo>
                    <a:pt x="3679533" y="373786"/>
                  </a:lnTo>
                  <a:lnTo>
                    <a:pt x="3689477" y="382676"/>
                  </a:lnTo>
                  <a:lnTo>
                    <a:pt x="3701885" y="386486"/>
                  </a:lnTo>
                  <a:lnTo>
                    <a:pt x="3700183" y="437286"/>
                  </a:lnTo>
                  <a:lnTo>
                    <a:pt x="3699332" y="437286"/>
                  </a:lnTo>
                  <a:lnTo>
                    <a:pt x="3699332" y="447446"/>
                  </a:lnTo>
                  <a:lnTo>
                    <a:pt x="3699205" y="451256"/>
                  </a:lnTo>
                  <a:lnTo>
                    <a:pt x="3699116" y="453796"/>
                  </a:lnTo>
                  <a:lnTo>
                    <a:pt x="3698989" y="457606"/>
                  </a:lnTo>
                  <a:lnTo>
                    <a:pt x="3698862" y="461416"/>
                  </a:lnTo>
                  <a:lnTo>
                    <a:pt x="3698824" y="462686"/>
                  </a:lnTo>
                  <a:lnTo>
                    <a:pt x="3698697" y="466496"/>
                  </a:lnTo>
                  <a:lnTo>
                    <a:pt x="3698570" y="470306"/>
                  </a:lnTo>
                  <a:lnTo>
                    <a:pt x="3698481" y="472846"/>
                  </a:lnTo>
                  <a:lnTo>
                    <a:pt x="3695103" y="574446"/>
                  </a:lnTo>
                  <a:lnTo>
                    <a:pt x="3694252" y="574446"/>
                  </a:lnTo>
                  <a:lnTo>
                    <a:pt x="3694252" y="579526"/>
                  </a:lnTo>
                  <a:lnTo>
                    <a:pt x="3694138" y="583336"/>
                  </a:lnTo>
                  <a:lnTo>
                    <a:pt x="3694023" y="587146"/>
                  </a:lnTo>
                  <a:lnTo>
                    <a:pt x="3693490" y="604926"/>
                  </a:lnTo>
                  <a:lnTo>
                    <a:pt x="3685781" y="861466"/>
                  </a:lnTo>
                  <a:lnTo>
                    <a:pt x="3684079" y="861466"/>
                  </a:lnTo>
                  <a:lnTo>
                    <a:pt x="3684079" y="910996"/>
                  </a:lnTo>
                  <a:lnTo>
                    <a:pt x="3683965" y="914806"/>
                  </a:lnTo>
                  <a:lnTo>
                    <a:pt x="3675621" y="1167549"/>
                  </a:lnTo>
                  <a:lnTo>
                    <a:pt x="3675621" y="1198016"/>
                  </a:lnTo>
                  <a:lnTo>
                    <a:pt x="3675532" y="1200556"/>
                  </a:lnTo>
                  <a:lnTo>
                    <a:pt x="3674897" y="1219606"/>
                  </a:lnTo>
                  <a:lnTo>
                    <a:pt x="3674859" y="1220876"/>
                  </a:lnTo>
                  <a:lnTo>
                    <a:pt x="3674732" y="1224686"/>
                  </a:lnTo>
                  <a:lnTo>
                    <a:pt x="3674605" y="1228496"/>
                  </a:lnTo>
                  <a:lnTo>
                    <a:pt x="3674516" y="1231036"/>
                  </a:lnTo>
                  <a:lnTo>
                    <a:pt x="3674389" y="1234846"/>
                  </a:lnTo>
                  <a:lnTo>
                    <a:pt x="3674351" y="1236116"/>
                  </a:lnTo>
                  <a:lnTo>
                    <a:pt x="3674224" y="1239926"/>
                  </a:lnTo>
                  <a:lnTo>
                    <a:pt x="3674097" y="1243736"/>
                  </a:lnTo>
                  <a:lnTo>
                    <a:pt x="3674008" y="1246276"/>
                  </a:lnTo>
                  <a:lnTo>
                    <a:pt x="3673932" y="1248816"/>
                  </a:lnTo>
                  <a:lnTo>
                    <a:pt x="3673170" y="1271676"/>
                  </a:lnTo>
                  <a:lnTo>
                    <a:pt x="3673081" y="1274216"/>
                  </a:lnTo>
                  <a:lnTo>
                    <a:pt x="3672954" y="1278026"/>
                  </a:lnTo>
                  <a:lnTo>
                    <a:pt x="3672827" y="1281836"/>
                  </a:lnTo>
                  <a:lnTo>
                    <a:pt x="3671392" y="1325016"/>
                  </a:lnTo>
                  <a:lnTo>
                    <a:pt x="3632987" y="1321206"/>
                  </a:lnTo>
                  <a:lnTo>
                    <a:pt x="3595293" y="1314856"/>
                  </a:lnTo>
                  <a:lnTo>
                    <a:pt x="3551186" y="1303426"/>
                  </a:lnTo>
                  <a:lnTo>
                    <a:pt x="3522383" y="1293266"/>
                  </a:lnTo>
                  <a:lnTo>
                    <a:pt x="3522903" y="1291996"/>
                  </a:lnTo>
                  <a:lnTo>
                    <a:pt x="3570630" y="1176426"/>
                  </a:lnTo>
                  <a:lnTo>
                    <a:pt x="3595382" y="1185316"/>
                  </a:lnTo>
                  <a:lnTo>
                    <a:pt x="3621227" y="1191666"/>
                  </a:lnTo>
                  <a:lnTo>
                    <a:pt x="3648024" y="1196746"/>
                  </a:lnTo>
                  <a:lnTo>
                    <a:pt x="3675621" y="1198016"/>
                  </a:lnTo>
                  <a:lnTo>
                    <a:pt x="3675621" y="1167549"/>
                  </a:lnTo>
                  <a:lnTo>
                    <a:pt x="3674783" y="1192936"/>
                  </a:lnTo>
                  <a:lnTo>
                    <a:pt x="3647948" y="1190396"/>
                  </a:lnTo>
                  <a:lnTo>
                    <a:pt x="3621976" y="1185316"/>
                  </a:lnTo>
                  <a:lnTo>
                    <a:pt x="3596792" y="1178966"/>
                  </a:lnTo>
                  <a:lnTo>
                    <a:pt x="3589807" y="1176426"/>
                  </a:lnTo>
                  <a:lnTo>
                    <a:pt x="3572332" y="1170076"/>
                  </a:lnTo>
                  <a:lnTo>
                    <a:pt x="3572853" y="1168806"/>
                  </a:lnTo>
                  <a:lnTo>
                    <a:pt x="3679863" y="909726"/>
                  </a:lnTo>
                  <a:lnTo>
                    <a:pt x="3681552" y="910996"/>
                  </a:lnTo>
                  <a:lnTo>
                    <a:pt x="3684079" y="910996"/>
                  </a:lnTo>
                  <a:lnTo>
                    <a:pt x="3684079" y="861466"/>
                  </a:lnTo>
                  <a:lnTo>
                    <a:pt x="3682390" y="861466"/>
                  </a:lnTo>
                  <a:lnTo>
                    <a:pt x="3680701" y="862736"/>
                  </a:lnTo>
                  <a:lnTo>
                    <a:pt x="3677310" y="853160"/>
                  </a:lnTo>
                  <a:lnTo>
                    <a:pt x="3677310" y="864006"/>
                  </a:lnTo>
                  <a:lnTo>
                    <a:pt x="3676472" y="864323"/>
                  </a:lnTo>
                  <a:lnTo>
                    <a:pt x="3676472" y="908456"/>
                  </a:lnTo>
                  <a:lnTo>
                    <a:pt x="3569779" y="1168806"/>
                  </a:lnTo>
                  <a:lnTo>
                    <a:pt x="3566388" y="1167117"/>
                  </a:lnTo>
                  <a:lnTo>
                    <a:pt x="3566388" y="1175156"/>
                  </a:lnTo>
                  <a:lnTo>
                    <a:pt x="3518128" y="1291996"/>
                  </a:lnTo>
                  <a:lnTo>
                    <a:pt x="3496538" y="1281836"/>
                  </a:lnTo>
                  <a:lnTo>
                    <a:pt x="3474948" y="1271676"/>
                  </a:lnTo>
                  <a:lnTo>
                    <a:pt x="3477006" y="1267866"/>
                  </a:lnTo>
                  <a:lnTo>
                    <a:pt x="3535070" y="1159916"/>
                  </a:lnTo>
                  <a:lnTo>
                    <a:pt x="3543185" y="1163726"/>
                  </a:lnTo>
                  <a:lnTo>
                    <a:pt x="3551047" y="1167536"/>
                  </a:lnTo>
                  <a:lnTo>
                    <a:pt x="3566388" y="1175156"/>
                  </a:lnTo>
                  <a:lnTo>
                    <a:pt x="3566388" y="1167117"/>
                  </a:lnTo>
                  <a:lnTo>
                    <a:pt x="3562172" y="1164996"/>
                  </a:lnTo>
                  <a:lnTo>
                    <a:pt x="3554653" y="1162456"/>
                  </a:lnTo>
                  <a:lnTo>
                    <a:pt x="3549739" y="1159916"/>
                  </a:lnTo>
                  <a:lnTo>
                    <a:pt x="3547287" y="1158646"/>
                  </a:lnTo>
                  <a:lnTo>
                    <a:pt x="3540150" y="1154836"/>
                  </a:lnTo>
                  <a:lnTo>
                    <a:pt x="3542881" y="1149756"/>
                  </a:lnTo>
                  <a:lnTo>
                    <a:pt x="3669144" y="914806"/>
                  </a:lnTo>
                  <a:lnTo>
                    <a:pt x="3673919" y="905916"/>
                  </a:lnTo>
                  <a:lnTo>
                    <a:pt x="3674783" y="907186"/>
                  </a:lnTo>
                  <a:lnTo>
                    <a:pt x="3675621" y="907186"/>
                  </a:lnTo>
                  <a:lnTo>
                    <a:pt x="3676472" y="908456"/>
                  </a:lnTo>
                  <a:lnTo>
                    <a:pt x="3676472" y="864323"/>
                  </a:lnTo>
                  <a:lnTo>
                    <a:pt x="3673919" y="865276"/>
                  </a:lnTo>
                  <a:lnTo>
                    <a:pt x="3672230" y="867816"/>
                  </a:lnTo>
                  <a:lnTo>
                    <a:pt x="3668839" y="864209"/>
                  </a:lnTo>
                  <a:lnTo>
                    <a:pt x="3668839" y="870356"/>
                  </a:lnTo>
                  <a:lnTo>
                    <a:pt x="3668014" y="871626"/>
                  </a:lnTo>
                  <a:lnTo>
                    <a:pt x="3668014" y="900836"/>
                  </a:lnTo>
                  <a:lnTo>
                    <a:pt x="3666312" y="903376"/>
                  </a:lnTo>
                  <a:lnTo>
                    <a:pt x="3659543" y="909726"/>
                  </a:lnTo>
                  <a:lnTo>
                    <a:pt x="3659543" y="914806"/>
                  </a:lnTo>
                  <a:lnTo>
                    <a:pt x="3531679" y="1149756"/>
                  </a:lnTo>
                  <a:lnTo>
                    <a:pt x="3529152" y="1148168"/>
                  </a:lnTo>
                  <a:lnTo>
                    <a:pt x="3529152" y="1156106"/>
                  </a:lnTo>
                  <a:lnTo>
                    <a:pt x="3469017" y="1267866"/>
                  </a:lnTo>
                  <a:lnTo>
                    <a:pt x="3444240" y="1252626"/>
                  </a:lnTo>
                  <a:lnTo>
                    <a:pt x="3420656" y="1234846"/>
                  </a:lnTo>
                  <a:lnTo>
                    <a:pt x="3398177" y="1217066"/>
                  </a:lnTo>
                  <a:lnTo>
                    <a:pt x="3376714" y="1196746"/>
                  </a:lnTo>
                  <a:lnTo>
                    <a:pt x="3375520" y="1195476"/>
                  </a:lnTo>
                  <a:lnTo>
                    <a:pt x="3368281" y="1187856"/>
                  </a:lnTo>
                  <a:lnTo>
                    <a:pt x="3370986" y="1185316"/>
                  </a:lnTo>
                  <a:lnTo>
                    <a:pt x="3460572" y="1101496"/>
                  </a:lnTo>
                  <a:lnTo>
                    <a:pt x="3476282" y="1116736"/>
                  </a:lnTo>
                  <a:lnTo>
                    <a:pt x="3492944" y="1131976"/>
                  </a:lnTo>
                  <a:lnTo>
                    <a:pt x="3510572" y="1144676"/>
                  </a:lnTo>
                  <a:lnTo>
                    <a:pt x="3529152" y="1156106"/>
                  </a:lnTo>
                  <a:lnTo>
                    <a:pt x="3529152" y="1148168"/>
                  </a:lnTo>
                  <a:lnTo>
                    <a:pt x="3513607" y="1138326"/>
                  </a:lnTo>
                  <a:lnTo>
                    <a:pt x="3496335" y="1125626"/>
                  </a:lnTo>
                  <a:lnTo>
                    <a:pt x="3480003" y="1111656"/>
                  </a:lnTo>
                  <a:lnTo>
                    <a:pt x="3469856" y="1101496"/>
                  </a:lnTo>
                  <a:lnTo>
                    <a:pt x="3464788" y="1096416"/>
                  </a:lnTo>
                  <a:lnTo>
                    <a:pt x="3467519" y="1093876"/>
                  </a:lnTo>
                  <a:lnTo>
                    <a:pt x="3659543" y="914806"/>
                  </a:lnTo>
                  <a:lnTo>
                    <a:pt x="3659543" y="909726"/>
                  </a:lnTo>
                  <a:lnTo>
                    <a:pt x="3463099" y="1093876"/>
                  </a:lnTo>
                  <a:lnTo>
                    <a:pt x="3458019" y="1088059"/>
                  </a:lnTo>
                  <a:lnTo>
                    <a:pt x="3458019" y="1098956"/>
                  </a:lnTo>
                  <a:lnTo>
                    <a:pt x="3365728" y="1185316"/>
                  </a:lnTo>
                  <a:lnTo>
                    <a:pt x="3337649" y="1152296"/>
                  </a:lnTo>
                  <a:lnTo>
                    <a:pt x="3313226" y="1116736"/>
                  </a:lnTo>
                  <a:lnTo>
                    <a:pt x="3292627" y="1078636"/>
                  </a:lnTo>
                  <a:lnTo>
                    <a:pt x="3277095" y="1043076"/>
                  </a:lnTo>
                  <a:lnTo>
                    <a:pt x="3275990" y="1040536"/>
                  </a:lnTo>
                  <a:lnTo>
                    <a:pt x="3286150" y="1036726"/>
                  </a:lnTo>
                  <a:lnTo>
                    <a:pt x="3394519" y="996086"/>
                  </a:lnTo>
                  <a:lnTo>
                    <a:pt x="3406698" y="1024026"/>
                  </a:lnTo>
                  <a:lnTo>
                    <a:pt x="3421494" y="1050696"/>
                  </a:lnTo>
                  <a:lnTo>
                    <a:pt x="3438690" y="1074826"/>
                  </a:lnTo>
                  <a:lnTo>
                    <a:pt x="3458019" y="1098956"/>
                  </a:lnTo>
                  <a:lnTo>
                    <a:pt x="3458019" y="1088059"/>
                  </a:lnTo>
                  <a:lnTo>
                    <a:pt x="3444278" y="1072286"/>
                  </a:lnTo>
                  <a:lnTo>
                    <a:pt x="3427438" y="1048156"/>
                  </a:lnTo>
                  <a:lnTo>
                    <a:pt x="3412972" y="1021486"/>
                  </a:lnTo>
                  <a:lnTo>
                    <a:pt x="3401847" y="996086"/>
                  </a:lnTo>
                  <a:lnTo>
                    <a:pt x="3401288" y="994816"/>
                  </a:lnTo>
                  <a:lnTo>
                    <a:pt x="3414839" y="989736"/>
                  </a:lnTo>
                  <a:lnTo>
                    <a:pt x="3665461" y="895756"/>
                  </a:lnTo>
                  <a:lnTo>
                    <a:pt x="3666312" y="898296"/>
                  </a:lnTo>
                  <a:lnTo>
                    <a:pt x="3667150" y="898296"/>
                  </a:lnTo>
                  <a:lnTo>
                    <a:pt x="3668014" y="900836"/>
                  </a:lnTo>
                  <a:lnTo>
                    <a:pt x="3668014" y="871626"/>
                  </a:lnTo>
                  <a:lnTo>
                    <a:pt x="3666312" y="872896"/>
                  </a:lnTo>
                  <a:lnTo>
                    <a:pt x="3665461" y="874166"/>
                  </a:lnTo>
                  <a:lnTo>
                    <a:pt x="3664623" y="873785"/>
                  </a:lnTo>
                  <a:lnTo>
                    <a:pt x="3664623" y="877976"/>
                  </a:lnTo>
                  <a:lnTo>
                    <a:pt x="3663759" y="879246"/>
                  </a:lnTo>
                  <a:lnTo>
                    <a:pt x="3663759" y="880516"/>
                  </a:lnTo>
                  <a:lnTo>
                    <a:pt x="3663759" y="893216"/>
                  </a:lnTo>
                  <a:lnTo>
                    <a:pt x="3399599" y="989736"/>
                  </a:lnTo>
                  <a:lnTo>
                    <a:pt x="3392817" y="968717"/>
                  </a:lnTo>
                  <a:lnTo>
                    <a:pt x="3392817" y="992276"/>
                  </a:lnTo>
                  <a:lnTo>
                    <a:pt x="3274288" y="1036726"/>
                  </a:lnTo>
                  <a:lnTo>
                    <a:pt x="3263036" y="999896"/>
                  </a:lnTo>
                  <a:lnTo>
                    <a:pt x="3254806" y="963066"/>
                  </a:lnTo>
                  <a:lnTo>
                    <a:pt x="3249752" y="924966"/>
                  </a:lnTo>
                  <a:lnTo>
                    <a:pt x="3249688" y="923696"/>
                  </a:lnTo>
                  <a:lnTo>
                    <a:pt x="3248139" y="888136"/>
                  </a:lnTo>
                  <a:lnTo>
                    <a:pt x="3248025" y="874166"/>
                  </a:lnTo>
                  <a:lnTo>
                    <a:pt x="3374186" y="877976"/>
                  </a:lnTo>
                  <a:lnTo>
                    <a:pt x="3374250" y="888136"/>
                  </a:lnTo>
                  <a:lnTo>
                    <a:pt x="3374364" y="890676"/>
                  </a:lnTo>
                  <a:lnTo>
                    <a:pt x="3374479" y="893216"/>
                  </a:lnTo>
                  <a:lnTo>
                    <a:pt x="3374593" y="895756"/>
                  </a:lnTo>
                  <a:lnTo>
                    <a:pt x="3374707" y="898296"/>
                  </a:lnTo>
                  <a:lnTo>
                    <a:pt x="3374809" y="900836"/>
                  </a:lnTo>
                  <a:lnTo>
                    <a:pt x="3375380" y="913536"/>
                  </a:lnTo>
                  <a:lnTo>
                    <a:pt x="3375431" y="914806"/>
                  </a:lnTo>
                  <a:lnTo>
                    <a:pt x="3379063" y="941476"/>
                  </a:lnTo>
                  <a:lnTo>
                    <a:pt x="3384905" y="968146"/>
                  </a:lnTo>
                  <a:lnTo>
                    <a:pt x="3392817" y="992276"/>
                  </a:lnTo>
                  <a:lnTo>
                    <a:pt x="3392817" y="968717"/>
                  </a:lnTo>
                  <a:lnTo>
                    <a:pt x="3391814" y="965606"/>
                  </a:lnTo>
                  <a:lnTo>
                    <a:pt x="3386251" y="940206"/>
                  </a:lnTo>
                  <a:lnTo>
                    <a:pt x="3382911" y="913536"/>
                  </a:lnTo>
                  <a:lnTo>
                    <a:pt x="3382810" y="910996"/>
                  </a:lnTo>
                  <a:lnTo>
                    <a:pt x="3382708" y="908456"/>
                  </a:lnTo>
                  <a:lnTo>
                    <a:pt x="3382099" y="893216"/>
                  </a:lnTo>
                  <a:lnTo>
                    <a:pt x="3382010" y="890676"/>
                  </a:lnTo>
                  <a:lnTo>
                    <a:pt x="3381908" y="888136"/>
                  </a:lnTo>
                  <a:lnTo>
                    <a:pt x="3381806" y="885596"/>
                  </a:lnTo>
                  <a:lnTo>
                    <a:pt x="3380968" y="883056"/>
                  </a:lnTo>
                  <a:lnTo>
                    <a:pt x="3380968" y="877976"/>
                  </a:lnTo>
                  <a:lnTo>
                    <a:pt x="3662921" y="888136"/>
                  </a:lnTo>
                  <a:lnTo>
                    <a:pt x="3662921" y="890676"/>
                  </a:lnTo>
                  <a:lnTo>
                    <a:pt x="3663759" y="893216"/>
                  </a:lnTo>
                  <a:lnTo>
                    <a:pt x="3663759" y="880516"/>
                  </a:lnTo>
                  <a:lnTo>
                    <a:pt x="3662921" y="883056"/>
                  </a:lnTo>
                  <a:lnTo>
                    <a:pt x="3501809" y="877976"/>
                  </a:lnTo>
                  <a:lnTo>
                    <a:pt x="3380968" y="874166"/>
                  </a:lnTo>
                  <a:lnTo>
                    <a:pt x="3381083" y="872896"/>
                  </a:lnTo>
                  <a:lnTo>
                    <a:pt x="3381184" y="871626"/>
                  </a:lnTo>
                  <a:lnTo>
                    <a:pt x="3381756" y="865276"/>
                  </a:lnTo>
                  <a:lnTo>
                    <a:pt x="3381857" y="864006"/>
                  </a:lnTo>
                  <a:lnTo>
                    <a:pt x="3381972" y="862736"/>
                  </a:lnTo>
                  <a:lnTo>
                    <a:pt x="3382086" y="861466"/>
                  </a:lnTo>
                  <a:lnTo>
                    <a:pt x="3382200" y="860196"/>
                  </a:lnTo>
                  <a:lnTo>
                    <a:pt x="3383648" y="843686"/>
                  </a:lnTo>
                  <a:lnTo>
                    <a:pt x="3389109" y="814476"/>
                  </a:lnTo>
                  <a:lnTo>
                    <a:pt x="3397275" y="786536"/>
                  </a:lnTo>
                  <a:lnTo>
                    <a:pt x="3408070" y="759866"/>
                  </a:lnTo>
                  <a:lnTo>
                    <a:pt x="3664623" y="877976"/>
                  </a:lnTo>
                  <a:lnTo>
                    <a:pt x="3664623" y="873785"/>
                  </a:lnTo>
                  <a:lnTo>
                    <a:pt x="3418001" y="759866"/>
                  </a:lnTo>
                  <a:lnTo>
                    <a:pt x="3409759" y="756056"/>
                  </a:lnTo>
                  <a:lnTo>
                    <a:pt x="3410420" y="754786"/>
                  </a:lnTo>
                  <a:lnTo>
                    <a:pt x="3423056" y="730656"/>
                  </a:lnTo>
                  <a:lnTo>
                    <a:pt x="3438652" y="706526"/>
                  </a:lnTo>
                  <a:lnTo>
                    <a:pt x="3456305" y="684936"/>
                  </a:lnTo>
                  <a:lnTo>
                    <a:pt x="3475786" y="664616"/>
                  </a:lnTo>
                  <a:lnTo>
                    <a:pt x="3668839" y="870356"/>
                  </a:lnTo>
                  <a:lnTo>
                    <a:pt x="3668839" y="864209"/>
                  </a:lnTo>
                  <a:lnTo>
                    <a:pt x="3481552" y="664616"/>
                  </a:lnTo>
                  <a:lnTo>
                    <a:pt x="3479177" y="662076"/>
                  </a:lnTo>
                  <a:lnTo>
                    <a:pt x="3485007" y="656996"/>
                  </a:lnTo>
                  <a:lnTo>
                    <a:pt x="3502482" y="641756"/>
                  </a:lnTo>
                  <a:lnTo>
                    <a:pt x="3527768" y="625246"/>
                  </a:lnTo>
                  <a:lnTo>
                    <a:pt x="3554793" y="610006"/>
                  </a:lnTo>
                  <a:lnTo>
                    <a:pt x="3583330" y="598576"/>
                  </a:lnTo>
                  <a:lnTo>
                    <a:pt x="3677310" y="864006"/>
                  </a:lnTo>
                  <a:lnTo>
                    <a:pt x="3677310" y="853160"/>
                  </a:lnTo>
                  <a:lnTo>
                    <a:pt x="3587165" y="598576"/>
                  </a:lnTo>
                  <a:lnTo>
                    <a:pt x="3586708" y="597306"/>
                  </a:lnTo>
                  <a:lnTo>
                    <a:pt x="3606673" y="590956"/>
                  </a:lnTo>
                  <a:lnTo>
                    <a:pt x="3610660" y="589686"/>
                  </a:lnTo>
                  <a:lnTo>
                    <a:pt x="3635400" y="584606"/>
                  </a:lnTo>
                  <a:lnTo>
                    <a:pt x="3660775" y="580796"/>
                  </a:lnTo>
                  <a:lnTo>
                    <a:pt x="3686645" y="579526"/>
                  </a:lnTo>
                  <a:lnTo>
                    <a:pt x="3694252" y="579526"/>
                  </a:lnTo>
                  <a:lnTo>
                    <a:pt x="3694252" y="574446"/>
                  </a:lnTo>
                  <a:lnTo>
                    <a:pt x="3686645" y="574446"/>
                  </a:lnTo>
                  <a:lnTo>
                    <a:pt x="3660165" y="575716"/>
                  </a:lnTo>
                  <a:lnTo>
                    <a:pt x="3634244" y="578256"/>
                  </a:lnTo>
                  <a:lnTo>
                    <a:pt x="3609124" y="583336"/>
                  </a:lnTo>
                  <a:lnTo>
                    <a:pt x="3585019" y="590956"/>
                  </a:lnTo>
                  <a:lnTo>
                    <a:pt x="3581628" y="581393"/>
                  </a:lnTo>
                  <a:lnTo>
                    <a:pt x="3581628" y="592226"/>
                  </a:lnTo>
                  <a:lnTo>
                    <a:pt x="3552469" y="604926"/>
                  </a:lnTo>
                  <a:lnTo>
                    <a:pt x="3524808" y="620166"/>
                  </a:lnTo>
                  <a:lnTo>
                    <a:pt x="3498888" y="636676"/>
                  </a:lnTo>
                  <a:lnTo>
                    <a:pt x="3474948" y="656996"/>
                  </a:lnTo>
                  <a:lnTo>
                    <a:pt x="3471570" y="653376"/>
                  </a:lnTo>
                  <a:lnTo>
                    <a:pt x="3471570" y="660806"/>
                  </a:lnTo>
                  <a:lnTo>
                    <a:pt x="3451580" y="681126"/>
                  </a:lnTo>
                  <a:lnTo>
                    <a:pt x="3433572" y="703986"/>
                  </a:lnTo>
                  <a:lnTo>
                    <a:pt x="3417620" y="728116"/>
                  </a:lnTo>
                  <a:lnTo>
                    <a:pt x="3403816" y="754786"/>
                  </a:lnTo>
                  <a:lnTo>
                    <a:pt x="3402990" y="754405"/>
                  </a:lnTo>
                  <a:lnTo>
                    <a:pt x="3402990" y="757326"/>
                  </a:lnTo>
                  <a:lnTo>
                    <a:pt x="3392055" y="785266"/>
                  </a:lnTo>
                  <a:lnTo>
                    <a:pt x="3383597" y="813206"/>
                  </a:lnTo>
                  <a:lnTo>
                    <a:pt x="3377844" y="843686"/>
                  </a:lnTo>
                  <a:lnTo>
                    <a:pt x="3375025" y="874166"/>
                  </a:lnTo>
                  <a:lnTo>
                    <a:pt x="3290938" y="871626"/>
                  </a:lnTo>
                  <a:lnTo>
                    <a:pt x="3248888" y="870356"/>
                  </a:lnTo>
                  <a:lnTo>
                    <a:pt x="3248990" y="869086"/>
                  </a:lnTo>
                  <a:lnTo>
                    <a:pt x="3249091" y="867816"/>
                  </a:lnTo>
                  <a:lnTo>
                    <a:pt x="3249701" y="860196"/>
                  </a:lnTo>
                  <a:lnTo>
                    <a:pt x="3252355" y="827176"/>
                  </a:lnTo>
                  <a:lnTo>
                    <a:pt x="3260102" y="785266"/>
                  </a:lnTo>
                  <a:lnTo>
                    <a:pt x="3271977" y="743356"/>
                  </a:lnTo>
                  <a:lnTo>
                    <a:pt x="3287814" y="703986"/>
                  </a:lnTo>
                  <a:lnTo>
                    <a:pt x="3402990" y="757326"/>
                  </a:lnTo>
                  <a:lnTo>
                    <a:pt x="3402990" y="754405"/>
                  </a:lnTo>
                  <a:lnTo>
                    <a:pt x="3294151" y="703986"/>
                  </a:lnTo>
                  <a:lnTo>
                    <a:pt x="3288677" y="701446"/>
                  </a:lnTo>
                  <a:lnTo>
                    <a:pt x="3291332" y="696366"/>
                  </a:lnTo>
                  <a:lnTo>
                    <a:pt x="3327298" y="635406"/>
                  </a:lnTo>
                  <a:lnTo>
                    <a:pt x="3350704" y="604926"/>
                  </a:lnTo>
                  <a:lnTo>
                    <a:pt x="3376714" y="576986"/>
                  </a:lnTo>
                  <a:lnTo>
                    <a:pt x="3385185" y="568096"/>
                  </a:lnTo>
                  <a:lnTo>
                    <a:pt x="3471570" y="660806"/>
                  </a:lnTo>
                  <a:lnTo>
                    <a:pt x="3471570" y="653376"/>
                  </a:lnTo>
                  <a:lnTo>
                    <a:pt x="3392132" y="568096"/>
                  </a:lnTo>
                  <a:lnTo>
                    <a:pt x="3388576" y="564286"/>
                  </a:lnTo>
                  <a:lnTo>
                    <a:pt x="3396386" y="557936"/>
                  </a:lnTo>
                  <a:lnTo>
                    <a:pt x="3422967" y="536346"/>
                  </a:lnTo>
                  <a:lnTo>
                    <a:pt x="3459810" y="510946"/>
                  </a:lnTo>
                  <a:lnTo>
                    <a:pt x="3498723" y="490626"/>
                  </a:lnTo>
                  <a:lnTo>
                    <a:pt x="3539312" y="472846"/>
                  </a:lnTo>
                  <a:lnTo>
                    <a:pt x="3581628" y="592226"/>
                  </a:lnTo>
                  <a:lnTo>
                    <a:pt x="3581628" y="581393"/>
                  </a:lnTo>
                  <a:lnTo>
                    <a:pt x="3543147" y="472846"/>
                  </a:lnTo>
                  <a:lnTo>
                    <a:pt x="3542703" y="471576"/>
                  </a:lnTo>
                  <a:lnTo>
                    <a:pt x="3573538" y="462686"/>
                  </a:lnTo>
                  <a:lnTo>
                    <a:pt x="3577945" y="461416"/>
                  </a:lnTo>
                  <a:lnTo>
                    <a:pt x="3613810" y="453796"/>
                  </a:lnTo>
                  <a:lnTo>
                    <a:pt x="3650323" y="449986"/>
                  </a:lnTo>
                  <a:lnTo>
                    <a:pt x="3687470" y="447446"/>
                  </a:lnTo>
                  <a:lnTo>
                    <a:pt x="3699332" y="447446"/>
                  </a:lnTo>
                  <a:lnTo>
                    <a:pt x="3699332" y="437286"/>
                  </a:lnTo>
                  <a:lnTo>
                    <a:pt x="3687470" y="437286"/>
                  </a:lnTo>
                  <a:lnTo>
                    <a:pt x="3649561" y="439826"/>
                  </a:lnTo>
                  <a:lnTo>
                    <a:pt x="3612121" y="443636"/>
                  </a:lnTo>
                  <a:lnTo>
                    <a:pt x="3575316" y="451256"/>
                  </a:lnTo>
                  <a:lnTo>
                    <a:pt x="3539312" y="462686"/>
                  </a:lnTo>
                  <a:lnTo>
                    <a:pt x="3525342" y="422046"/>
                  </a:lnTo>
                  <a:lnTo>
                    <a:pt x="3524910" y="420776"/>
                  </a:lnTo>
                  <a:lnTo>
                    <a:pt x="3534194" y="415696"/>
                  </a:lnTo>
                  <a:lnTo>
                    <a:pt x="3541420" y="408076"/>
                  </a:lnTo>
                  <a:lnTo>
                    <a:pt x="3546106" y="397916"/>
                  </a:lnTo>
                  <a:lnTo>
                    <a:pt x="3547783" y="386486"/>
                  </a:lnTo>
                  <a:lnTo>
                    <a:pt x="3544951" y="372516"/>
                  </a:lnTo>
                  <a:lnTo>
                    <a:pt x="3537191" y="361086"/>
                  </a:lnTo>
                  <a:lnTo>
                    <a:pt x="3525621" y="353466"/>
                  </a:lnTo>
                  <a:lnTo>
                    <a:pt x="3511359" y="350926"/>
                  </a:lnTo>
                  <a:lnTo>
                    <a:pt x="3497097" y="353466"/>
                  </a:lnTo>
                  <a:lnTo>
                    <a:pt x="3485527" y="361086"/>
                  </a:lnTo>
                  <a:lnTo>
                    <a:pt x="3477780" y="372516"/>
                  </a:lnTo>
                  <a:lnTo>
                    <a:pt x="3474948" y="386486"/>
                  </a:lnTo>
                  <a:lnTo>
                    <a:pt x="3477780" y="401726"/>
                  </a:lnTo>
                  <a:lnTo>
                    <a:pt x="3485527" y="413156"/>
                  </a:lnTo>
                  <a:lnTo>
                    <a:pt x="3497097" y="420776"/>
                  </a:lnTo>
                  <a:lnTo>
                    <a:pt x="3511359" y="423316"/>
                  </a:lnTo>
                  <a:lnTo>
                    <a:pt x="3514737" y="423316"/>
                  </a:lnTo>
                  <a:lnTo>
                    <a:pt x="3521519" y="422046"/>
                  </a:lnTo>
                  <a:lnTo>
                    <a:pt x="3535921" y="462686"/>
                  </a:lnTo>
                  <a:lnTo>
                    <a:pt x="3494087" y="480466"/>
                  </a:lnTo>
                  <a:lnTo>
                    <a:pt x="3453993" y="502056"/>
                  </a:lnTo>
                  <a:lnTo>
                    <a:pt x="3416122" y="528726"/>
                  </a:lnTo>
                  <a:lnTo>
                    <a:pt x="3380968" y="557936"/>
                  </a:lnTo>
                  <a:lnTo>
                    <a:pt x="3356229" y="531266"/>
                  </a:lnTo>
                  <a:lnTo>
                    <a:pt x="3353866" y="528726"/>
                  </a:lnTo>
                  <a:lnTo>
                    <a:pt x="3357829" y="523646"/>
                  </a:lnTo>
                  <a:lnTo>
                    <a:pt x="3360763" y="517296"/>
                  </a:lnTo>
                  <a:lnTo>
                    <a:pt x="3362579" y="510946"/>
                  </a:lnTo>
                  <a:lnTo>
                    <a:pt x="3363201" y="504596"/>
                  </a:lnTo>
                  <a:lnTo>
                    <a:pt x="3360356" y="490626"/>
                  </a:lnTo>
                  <a:lnTo>
                    <a:pt x="3352609" y="479196"/>
                  </a:lnTo>
                  <a:lnTo>
                    <a:pt x="3341039" y="471576"/>
                  </a:lnTo>
                  <a:lnTo>
                    <a:pt x="3326765" y="467766"/>
                  </a:lnTo>
                  <a:lnTo>
                    <a:pt x="3312503" y="471576"/>
                  </a:lnTo>
                  <a:lnTo>
                    <a:pt x="3300946" y="479196"/>
                  </a:lnTo>
                  <a:lnTo>
                    <a:pt x="3293199" y="490626"/>
                  </a:lnTo>
                  <a:lnTo>
                    <a:pt x="3290366" y="504596"/>
                  </a:lnTo>
                  <a:lnTo>
                    <a:pt x="3293199" y="518566"/>
                  </a:lnTo>
                  <a:lnTo>
                    <a:pt x="3300946" y="529996"/>
                  </a:lnTo>
                  <a:lnTo>
                    <a:pt x="3312503" y="537616"/>
                  </a:lnTo>
                  <a:lnTo>
                    <a:pt x="3326765" y="541426"/>
                  </a:lnTo>
                  <a:lnTo>
                    <a:pt x="3333572" y="540156"/>
                  </a:lnTo>
                  <a:lnTo>
                    <a:pt x="3339909" y="538886"/>
                  </a:lnTo>
                  <a:lnTo>
                    <a:pt x="3345586" y="535076"/>
                  </a:lnTo>
                  <a:lnTo>
                    <a:pt x="3350476" y="531266"/>
                  </a:lnTo>
                  <a:lnTo>
                    <a:pt x="3377577" y="560476"/>
                  </a:lnTo>
                  <a:lnTo>
                    <a:pt x="3374186" y="563016"/>
                  </a:lnTo>
                  <a:lnTo>
                    <a:pt x="3371659" y="566826"/>
                  </a:lnTo>
                  <a:lnTo>
                    <a:pt x="3368281" y="569366"/>
                  </a:lnTo>
                  <a:lnTo>
                    <a:pt x="3341268" y="598576"/>
                  </a:lnTo>
                  <a:lnTo>
                    <a:pt x="3317354" y="629056"/>
                  </a:lnTo>
                  <a:lnTo>
                    <a:pt x="3296462" y="662076"/>
                  </a:lnTo>
                  <a:lnTo>
                    <a:pt x="3278517" y="696366"/>
                  </a:lnTo>
                  <a:lnTo>
                    <a:pt x="3250285" y="683666"/>
                  </a:lnTo>
                  <a:lnTo>
                    <a:pt x="3244634" y="681126"/>
                  </a:lnTo>
                  <a:lnTo>
                    <a:pt x="3246336" y="673506"/>
                  </a:lnTo>
                  <a:lnTo>
                    <a:pt x="3246336" y="668426"/>
                  </a:lnTo>
                  <a:lnTo>
                    <a:pt x="3243503" y="654456"/>
                  </a:lnTo>
                  <a:lnTo>
                    <a:pt x="3235756" y="643026"/>
                  </a:lnTo>
                  <a:lnTo>
                    <a:pt x="3224187" y="635406"/>
                  </a:lnTo>
                  <a:lnTo>
                    <a:pt x="3209925" y="632866"/>
                  </a:lnTo>
                  <a:lnTo>
                    <a:pt x="3195663" y="635406"/>
                  </a:lnTo>
                  <a:lnTo>
                    <a:pt x="3184106" y="643026"/>
                  </a:lnTo>
                  <a:lnTo>
                    <a:pt x="3176359" y="654456"/>
                  </a:lnTo>
                  <a:lnTo>
                    <a:pt x="3173526" y="668426"/>
                  </a:lnTo>
                  <a:lnTo>
                    <a:pt x="3176359" y="683666"/>
                  </a:lnTo>
                  <a:lnTo>
                    <a:pt x="3184106" y="695096"/>
                  </a:lnTo>
                  <a:lnTo>
                    <a:pt x="3195663" y="702716"/>
                  </a:lnTo>
                  <a:lnTo>
                    <a:pt x="3209925" y="705256"/>
                  </a:lnTo>
                  <a:lnTo>
                    <a:pt x="3220326" y="703986"/>
                  </a:lnTo>
                  <a:lnTo>
                    <a:pt x="3229610" y="698906"/>
                  </a:lnTo>
                  <a:lnTo>
                    <a:pt x="3237319" y="692556"/>
                  </a:lnTo>
                  <a:lnTo>
                    <a:pt x="3242945" y="683666"/>
                  </a:lnTo>
                  <a:lnTo>
                    <a:pt x="3276816" y="698906"/>
                  </a:lnTo>
                  <a:lnTo>
                    <a:pt x="3260483" y="739546"/>
                  </a:lnTo>
                  <a:lnTo>
                    <a:pt x="3248355" y="782726"/>
                  </a:lnTo>
                  <a:lnTo>
                    <a:pt x="3240506" y="825906"/>
                  </a:lnTo>
                  <a:lnTo>
                    <a:pt x="3237026" y="870356"/>
                  </a:lnTo>
                  <a:lnTo>
                    <a:pt x="3192996" y="867816"/>
                  </a:lnTo>
                  <a:lnTo>
                    <a:pt x="3189681" y="855116"/>
                  </a:lnTo>
                  <a:lnTo>
                    <a:pt x="3181769" y="843686"/>
                  </a:lnTo>
                  <a:lnTo>
                    <a:pt x="3170377" y="836066"/>
                  </a:lnTo>
                  <a:lnTo>
                    <a:pt x="3156597" y="833526"/>
                  </a:lnTo>
                  <a:lnTo>
                    <a:pt x="3142323" y="836066"/>
                  </a:lnTo>
                  <a:lnTo>
                    <a:pt x="3130753" y="843686"/>
                  </a:lnTo>
                  <a:lnTo>
                    <a:pt x="3122993" y="855116"/>
                  </a:lnTo>
                  <a:lnTo>
                    <a:pt x="3120161" y="869086"/>
                  </a:lnTo>
                  <a:lnTo>
                    <a:pt x="3122993" y="883056"/>
                  </a:lnTo>
                  <a:lnTo>
                    <a:pt x="3130753" y="894486"/>
                  </a:lnTo>
                  <a:lnTo>
                    <a:pt x="3142323" y="903376"/>
                  </a:lnTo>
                  <a:lnTo>
                    <a:pt x="3156597" y="905916"/>
                  </a:lnTo>
                  <a:lnTo>
                    <a:pt x="3170250" y="903376"/>
                  </a:lnTo>
                  <a:lnTo>
                    <a:pt x="3181451" y="895756"/>
                  </a:lnTo>
                  <a:lnTo>
                    <a:pt x="3189325" y="885596"/>
                  </a:lnTo>
                  <a:lnTo>
                    <a:pt x="3192996" y="871626"/>
                  </a:lnTo>
                  <a:lnTo>
                    <a:pt x="3237026" y="872896"/>
                  </a:lnTo>
                  <a:lnTo>
                    <a:pt x="3237141" y="888136"/>
                  </a:lnTo>
                  <a:lnTo>
                    <a:pt x="3237242" y="890676"/>
                  </a:lnTo>
                  <a:lnTo>
                    <a:pt x="3237357" y="893216"/>
                  </a:lnTo>
                  <a:lnTo>
                    <a:pt x="3237458" y="895756"/>
                  </a:lnTo>
                  <a:lnTo>
                    <a:pt x="3237573" y="898296"/>
                  </a:lnTo>
                  <a:lnTo>
                    <a:pt x="3237674" y="900836"/>
                  </a:lnTo>
                  <a:lnTo>
                    <a:pt x="3237788" y="903376"/>
                  </a:lnTo>
                  <a:lnTo>
                    <a:pt x="3237890" y="905916"/>
                  </a:lnTo>
                  <a:lnTo>
                    <a:pt x="3238004" y="908456"/>
                  </a:lnTo>
                  <a:lnTo>
                    <a:pt x="3238106" y="910996"/>
                  </a:lnTo>
                  <a:lnTo>
                    <a:pt x="3238220" y="913536"/>
                  </a:lnTo>
                  <a:lnTo>
                    <a:pt x="3238271" y="914806"/>
                  </a:lnTo>
                  <a:lnTo>
                    <a:pt x="3238766" y="926236"/>
                  </a:lnTo>
                  <a:lnTo>
                    <a:pt x="3243910" y="964336"/>
                  </a:lnTo>
                  <a:lnTo>
                    <a:pt x="3252381" y="1002436"/>
                  </a:lnTo>
                  <a:lnTo>
                    <a:pt x="3264128" y="1040536"/>
                  </a:lnTo>
                  <a:lnTo>
                    <a:pt x="3228556" y="1053236"/>
                  </a:lnTo>
                  <a:lnTo>
                    <a:pt x="3222904" y="1044346"/>
                  </a:lnTo>
                  <a:lnTo>
                    <a:pt x="3215106" y="1037996"/>
                  </a:lnTo>
                  <a:lnTo>
                    <a:pt x="3205581" y="1032916"/>
                  </a:lnTo>
                  <a:lnTo>
                    <a:pt x="3194685" y="1031646"/>
                  </a:lnTo>
                  <a:lnTo>
                    <a:pt x="3180423" y="1034186"/>
                  </a:lnTo>
                  <a:lnTo>
                    <a:pt x="3168866" y="1041806"/>
                  </a:lnTo>
                  <a:lnTo>
                    <a:pt x="3161119" y="1053236"/>
                  </a:lnTo>
                  <a:lnTo>
                    <a:pt x="3158286" y="1068476"/>
                  </a:lnTo>
                  <a:lnTo>
                    <a:pt x="3161119" y="1082446"/>
                  </a:lnTo>
                  <a:lnTo>
                    <a:pt x="3168866" y="1093876"/>
                  </a:lnTo>
                  <a:lnTo>
                    <a:pt x="3180423" y="1101496"/>
                  </a:lnTo>
                  <a:lnTo>
                    <a:pt x="3194685" y="1104036"/>
                  </a:lnTo>
                  <a:lnTo>
                    <a:pt x="3208947" y="1101496"/>
                  </a:lnTo>
                  <a:lnTo>
                    <a:pt x="3220504" y="1093876"/>
                  </a:lnTo>
                  <a:lnTo>
                    <a:pt x="3228263" y="1082446"/>
                  </a:lnTo>
                  <a:lnTo>
                    <a:pt x="3231083" y="1068476"/>
                  </a:lnTo>
                  <a:lnTo>
                    <a:pt x="3231083" y="1064666"/>
                  </a:lnTo>
                  <a:lnTo>
                    <a:pt x="3229394" y="1057046"/>
                  </a:lnTo>
                  <a:lnTo>
                    <a:pt x="3239097" y="1053236"/>
                  </a:lnTo>
                  <a:lnTo>
                    <a:pt x="3264966" y="1043076"/>
                  </a:lnTo>
                  <a:lnTo>
                    <a:pt x="3282238" y="1083716"/>
                  </a:lnTo>
                  <a:lnTo>
                    <a:pt x="3303486" y="1121816"/>
                  </a:lnTo>
                  <a:lnTo>
                    <a:pt x="3328543" y="1158646"/>
                  </a:lnTo>
                  <a:lnTo>
                    <a:pt x="3357257" y="1192936"/>
                  </a:lnTo>
                  <a:lnTo>
                    <a:pt x="3329317" y="1218336"/>
                  </a:lnTo>
                  <a:lnTo>
                    <a:pt x="3323920" y="1214526"/>
                  </a:lnTo>
                  <a:lnTo>
                    <a:pt x="3317887" y="1211986"/>
                  </a:lnTo>
                  <a:lnTo>
                    <a:pt x="3311220" y="1209446"/>
                  </a:lnTo>
                  <a:lnTo>
                    <a:pt x="3303917" y="1208176"/>
                  </a:lnTo>
                  <a:lnTo>
                    <a:pt x="3289655" y="1211986"/>
                  </a:lnTo>
                  <a:lnTo>
                    <a:pt x="3278098" y="1219606"/>
                  </a:lnTo>
                  <a:lnTo>
                    <a:pt x="3270351" y="1231036"/>
                  </a:lnTo>
                  <a:lnTo>
                    <a:pt x="3267519" y="1245006"/>
                  </a:lnTo>
                  <a:lnTo>
                    <a:pt x="3270351" y="1258976"/>
                  </a:lnTo>
                  <a:lnTo>
                    <a:pt x="3278098" y="1270406"/>
                  </a:lnTo>
                  <a:lnTo>
                    <a:pt x="3289655" y="1278026"/>
                  </a:lnTo>
                  <a:lnTo>
                    <a:pt x="3303917" y="1281836"/>
                  </a:lnTo>
                  <a:lnTo>
                    <a:pt x="3318179" y="1278026"/>
                  </a:lnTo>
                  <a:lnTo>
                    <a:pt x="3329736" y="1270406"/>
                  </a:lnTo>
                  <a:lnTo>
                    <a:pt x="3337483" y="1258976"/>
                  </a:lnTo>
                  <a:lnTo>
                    <a:pt x="3340316" y="1245006"/>
                  </a:lnTo>
                  <a:lnTo>
                    <a:pt x="3340316" y="1236116"/>
                  </a:lnTo>
                  <a:lnTo>
                    <a:pt x="3336937" y="1228496"/>
                  </a:lnTo>
                  <a:lnTo>
                    <a:pt x="3331845" y="1220876"/>
                  </a:lnTo>
                  <a:lnTo>
                    <a:pt x="3334651" y="1218336"/>
                  </a:lnTo>
                  <a:lnTo>
                    <a:pt x="3359810" y="1195476"/>
                  </a:lnTo>
                  <a:lnTo>
                    <a:pt x="3362337" y="1198016"/>
                  </a:lnTo>
                  <a:lnTo>
                    <a:pt x="3365728" y="1200556"/>
                  </a:lnTo>
                  <a:lnTo>
                    <a:pt x="3413455" y="1243736"/>
                  </a:lnTo>
                  <a:lnTo>
                    <a:pt x="3463099" y="1276756"/>
                  </a:lnTo>
                  <a:lnTo>
                    <a:pt x="3374085" y="1440586"/>
                  </a:lnTo>
                  <a:lnTo>
                    <a:pt x="3383254" y="1440586"/>
                  </a:lnTo>
                  <a:lnTo>
                    <a:pt x="3469868" y="1281836"/>
                  </a:lnTo>
                  <a:lnTo>
                    <a:pt x="3502622" y="1297076"/>
                  </a:lnTo>
                  <a:lnTo>
                    <a:pt x="3513912" y="1302156"/>
                  </a:lnTo>
                  <a:lnTo>
                    <a:pt x="3498659" y="1340256"/>
                  </a:lnTo>
                  <a:lnTo>
                    <a:pt x="3495281" y="1338986"/>
                  </a:lnTo>
                  <a:lnTo>
                    <a:pt x="3491026" y="1337716"/>
                  </a:lnTo>
                  <a:lnTo>
                    <a:pt x="3487648" y="1337716"/>
                  </a:lnTo>
                  <a:lnTo>
                    <a:pt x="3473386" y="1340256"/>
                  </a:lnTo>
                  <a:lnTo>
                    <a:pt x="3461816" y="1349146"/>
                  </a:lnTo>
                  <a:lnTo>
                    <a:pt x="3454069" y="1360576"/>
                  </a:lnTo>
                  <a:lnTo>
                    <a:pt x="3451237" y="1374546"/>
                  </a:lnTo>
                  <a:lnTo>
                    <a:pt x="3454069" y="1388516"/>
                  </a:lnTo>
                  <a:lnTo>
                    <a:pt x="3461816" y="1399946"/>
                  </a:lnTo>
                  <a:lnTo>
                    <a:pt x="3473386" y="1407566"/>
                  </a:lnTo>
                  <a:lnTo>
                    <a:pt x="3487648" y="1410106"/>
                  </a:lnTo>
                  <a:lnTo>
                    <a:pt x="3501910" y="1407566"/>
                  </a:lnTo>
                  <a:lnTo>
                    <a:pt x="3513480" y="1399946"/>
                  </a:lnTo>
                  <a:lnTo>
                    <a:pt x="3521240" y="1388516"/>
                  </a:lnTo>
                  <a:lnTo>
                    <a:pt x="3524072" y="1374546"/>
                  </a:lnTo>
                  <a:lnTo>
                    <a:pt x="3522408" y="1363116"/>
                  </a:lnTo>
                  <a:lnTo>
                    <a:pt x="3517823" y="1354226"/>
                  </a:lnTo>
                  <a:lnTo>
                    <a:pt x="3510851" y="1346606"/>
                  </a:lnTo>
                  <a:lnTo>
                    <a:pt x="3502050" y="1340256"/>
                  </a:lnTo>
                  <a:lnTo>
                    <a:pt x="3517290" y="1303426"/>
                  </a:lnTo>
                  <a:lnTo>
                    <a:pt x="3554095" y="1316126"/>
                  </a:lnTo>
                  <a:lnTo>
                    <a:pt x="3592004" y="1326286"/>
                  </a:lnTo>
                  <a:lnTo>
                    <a:pt x="3630879" y="1332636"/>
                  </a:lnTo>
                  <a:lnTo>
                    <a:pt x="3670541" y="1335176"/>
                  </a:lnTo>
                  <a:lnTo>
                    <a:pt x="3670427" y="1340256"/>
                  </a:lnTo>
                  <a:lnTo>
                    <a:pt x="3670312" y="1345336"/>
                  </a:lnTo>
                  <a:lnTo>
                    <a:pt x="3670223" y="1349146"/>
                  </a:lnTo>
                  <a:lnTo>
                    <a:pt x="3670122" y="1354226"/>
                  </a:lnTo>
                  <a:lnTo>
                    <a:pt x="3670096" y="1355496"/>
                  </a:lnTo>
                  <a:lnTo>
                    <a:pt x="3669982" y="1360576"/>
                  </a:lnTo>
                  <a:lnTo>
                    <a:pt x="3669919" y="1363116"/>
                  </a:lnTo>
                  <a:lnTo>
                    <a:pt x="3669842" y="1366926"/>
                  </a:lnTo>
                  <a:lnTo>
                    <a:pt x="3669754" y="1370736"/>
                  </a:lnTo>
                  <a:lnTo>
                    <a:pt x="3669703" y="1373276"/>
                  </a:lnTo>
                  <a:lnTo>
                    <a:pt x="3655923" y="1377086"/>
                  </a:lnTo>
                  <a:lnTo>
                    <a:pt x="3644608" y="1384706"/>
                  </a:lnTo>
                  <a:lnTo>
                    <a:pt x="3636949" y="1396136"/>
                  </a:lnTo>
                  <a:lnTo>
                    <a:pt x="3634130" y="1410106"/>
                  </a:lnTo>
                  <a:lnTo>
                    <a:pt x="3636962" y="1424076"/>
                  </a:lnTo>
                  <a:lnTo>
                    <a:pt x="3644709" y="1435506"/>
                  </a:lnTo>
                  <a:lnTo>
                    <a:pt x="3652583" y="1440586"/>
                  </a:lnTo>
                  <a:lnTo>
                    <a:pt x="3688486" y="1440586"/>
                  </a:lnTo>
                  <a:lnTo>
                    <a:pt x="3696373" y="1435506"/>
                  </a:lnTo>
                  <a:lnTo>
                    <a:pt x="3704132" y="1424076"/>
                  </a:lnTo>
                  <a:lnTo>
                    <a:pt x="3706965" y="1410106"/>
                  </a:lnTo>
                  <a:lnTo>
                    <a:pt x="3704425" y="1396136"/>
                  </a:lnTo>
                  <a:lnTo>
                    <a:pt x="3697427" y="1384706"/>
                  </a:lnTo>
                  <a:lnTo>
                    <a:pt x="3686949" y="1377086"/>
                  </a:lnTo>
                  <a:lnTo>
                    <a:pt x="3673919" y="1373276"/>
                  </a:lnTo>
                  <a:lnTo>
                    <a:pt x="3673983" y="1370736"/>
                  </a:lnTo>
                  <a:lnTo>
                    <a:pt x="3674072" y="1366926"/>
                  </a:lnTo>
                  <a:lnTo>
                    <a:pt x="3674148" y="1363116"/>
                  </a:lnTo>
                  <a:lnTo>
                    <a:pt x="3674211" y="1360576"/>
                  </a:lnTo>
                  <a:lnTo>
                    <a:pt x="3674326" y="1355496"/>
                  </a:lnTo>
                  <a:lnTo>
                    <a:pt x="3674351" y="1354226"/>
                  </a:lnTo>
                  <a:lnTo>
                    <a:pt x="3674465" y="1349146"/>
                  </a:lnTo>
                  <a:lnTo>
                    <a:pt x="3674554" y="1345336"/>
                  </a:lnTo>
                  <a:lnTo>
                    <a:pt x="3674668" y="1340256"/>
                  </a:lnTo>
                  <a:lnTo>
                    <a:pt x="3674783" y="1335176"/>
                  </a:lnTo>
                  <a:lnTo>
                    <a:pt x="3687470" y="1335176"/>
                  </a:lnTo>
                  <a:lnTo>
                    <a:pt x="3725392" y="1333906"/>
                  </a:lnTo>
                  <a:lnTo>
                    <a:pt x="3762832" y="1328826"/>
                  </a:lnTo>
                  <a:lnTo>
                    <a:pt x="3781234" y="1325016"/>
                  </a:lnTo>
                  <a:lnTo>
                    <a:pt x="3799636" y="1321206"/>
                  </a:lnTo>
                  <a:lnTo>
                    <a:pt x="3835654" y="1311046"/>
                  </a:lnTo>
                  <a:lnTo>
                    <a:pt x="3849205" y="1347876"/>
                  </a:lnTo>
                  <a:lnTo>
                    <a:pt x="3840530" y="1354226"/>
                  </a:lnTo>
                  <a:lnTo>
                    <a:pt x="3833850" y="1361846"/>
                  </a:lnTo>
                  <a:lnTo>
                    <a:pt x="3829545" y="1370736"/>
                  </a:lnTo>
                  <a:lnTo>
                    <a:pt x="3828021" y="1380896"/>
                  </a:lnTo>
                  <a:lnTo>
                    <a:pt x="3830853" y="1394866"/>
                  </a:lnTo>
                  <a:lnTo>
                    <a:pt x="3838613" y="1406296"/>
                  </a:lnTo>
                  <a:lnTo>
                    <a:pt x="3850182" y="1415186"/>
                  </a:lnTo>
                  <a:lnTo>
                    <a:pt x="3864445" y="1417726"/>
                  </a:lnTo>
                  <a:lnTo>
                    <a:pt x="3878707" y="1415186"/>
                  </a:lnTo>
                  <a:lnTo>
                    <a:pt x="3890276" y="1406296"/>
                  </a:lnTo>
                  <a:lnTo>
                    <a:pt x="3898023" y="1394866"/>
                  </a:lnTo>
                  <a:lnTo>
                    <a:pt x="3900855" y="1380896"/>
                  </a:lnTo>
                  <a:lnTo>
                    <a:pt x="3898023" y="1366926"/>
                  </a:lnTo>
                  <a:lnTo>
                    <a:pt x="3890276" y="1355496"/>
                  </a:lnTo>
                  <a:lnTo>
                    <a:pt x="3878707" y="1347876"/>
                  </a:lnTo>
                  <a:lnTo>
                    <a:pt x="3871582" y="1346606"/>
                  </a:lnTo>
                  <a:lnTo>
                    <a:pt x="3864445" y="1345336"/>
                  </a:lnTo>
                  <a:lnTo>
                    <a:pt x="3855986" y="1345336"/>
                  </a:lnTo>
                  <a:lnTo>
                    <a:pt x="3852595" y="1346606"/>
                  </a:lnTo>
                  <a:lnTo>
                    <a:pt x="3840315" y="1311046"/>
                  </a:lnTo>
                  <a:lnTo>
                    <a:pt x="3839883" y="1309776"/>
                  </a:lnTo>
                  <a:lnTo>
                    <a:pt x="3856863" y="1302156"/>
                  </a:lnTo>
                  <a:lnTo>
                    <a:pt x="3863492" y="1299616"/>
                  </a:lnTo>
                  <a:lnTo>
                    <a:pt x="3873449" y="1295806"/>
                  </a:lnTo>
                  <a:lnTo>
                    <a:pt x="3889552" y="1288186"/>
                  </a:lnTo>
                  <a:lnTo>
                    <a:pt x="3905097" y="1279296"/>
                  </a:lnTo>
                  <a:lnTo>
                    <a:pt x="3992257" y="1440586"/>
                  </a:lnTo>
                  <a:lnTo>
                    <a:pt x="4000881" y="1440586"/>
                  </a:lnTo>
                  <a:lnTo>
                    <a:pt x="3913251" y="1279296"/>
                  </a:lnTo>
                  <a:lnTo>
                    <a:pt x="3911866" y="1276756"/>
                  </a:lnTo>
                  <a:lnTo>
                    <a:pt x="3929278" y="1266596"/>
                  </a:lnTo>
                  <a:lnTo>
                    <a:pt x="3933634" y="1264056"/>
                  </a:lnTo>
                  <a:lnTo>
                    <a:pt x="3954526" y="1248816"/>
                  </a:lnTo>
                  <a:lnTo>
                    <a:pt x="3974617" y="1233576"/>
                  </a:lnTo>
                  <a:lnTo>
                    <a:pt x="3993997" y="1215796"/>
                  </a:lnTo>
                  <a:lnTo>
                    <a:pt x="4029545" y="1253896"/>
                  </a:lnTo>
                  <a:lnTo>
                    <a:pt x="4024350" y="1260246"/>
                  </a:lnTo>
                  <a:lnTo>
                    <a:pt x="4020350" y="1266596"/>
                  </a:lnTo>
                  <a:lnTo>
                    <a:pt x="4017772" y="1274216"/>
                  </a:lnTo>
                  <a:lnTo>
                    <a:pt x="4016857" y="1281836"/>
                  </a:lnTo>
                  <a:lnTo>
                    <a:pt x="4019689" y="1295806"/>
                  </a:lnTo>
                  <a:lnTo>
                    <a:pt x="4027436" y="1308506"/>
                  </a:lnTo>
                  <a:lnTo>
                    <a:pt x="4038993" y="1316126"/>
                  </a:lnTo>
                  <a:lnTo>
                    <a:pt x="4053255" y="1318666"/>
                  </a:lnTo>
                  <a:lnTo>
                    <a:pt x="4067518" y="1316126"/>
                  </a:lnTo>
                  <a:lnTo>
                    <a:pt x="4079087" y="1308506"/>
                  </a:lnTo>
                  <a:lnTo>
                    <a:pt x="4086847" y="1295806"/>
                  </a:lnTo>
                  <a:lnTo>
                    <a:pt x="4089679" y="1281836"/>
                  </a:lnTo>
                  <a:lnTo>
                    <a:pt x="4086847" y="1267866"/>
                  </a:lnTo>
                  <a:lnTo>
                    <a:pt x="4079087" y="1256436"/>
                  </a:lnTo>
                  <a:lnTo>
                    <a:pt x="4073309" y="1252626"/>
                  </a:lnTo>
                  <a:lnTo>
                    <a:pt x="4067518" y="1248816"/>
                  </a:lnTo>
                  <a:lnTo>
                    <a:pt x="4053255" y="1246276"/>
                  </a:lnTo>
                  <a:lnTo>
                    <a:pt x="4045648" y="1246276"/>
                  </a:lnTo>
                  <a:lnTo>
                    <a:pt x="4038015" y="1248816"/>
                  </a:lnTo>
                  <a:lnTo>
                    <a:pt x="4032097" y="1252626"/>
                  </a:lnTo>
                  <a:lnTo>
                    <a:pt x="3996906" y="1215796"/>
                  </a:lnTo>
                  <a:lnTo>
                    <a:pt x="3995699" y="1214526"/>
                  </a:lnTo>
                  <a:lnTo>
                    <a:pt x="3999090" y="1211986"/>
                  </a:lnTo>
                  <a:lnTo>
                    <a:pt x="4001617" y="1208176"/>
                  </a:lnTo>
                  <a:lnTo>
                    <a:pt x="4031996" y="1176426"/>
                  </a:lnTo>
                  <a:lnTo>
                    <a:pt x="4055910" y="1144676"/>
                  </a:lnTo>
                  <a:lnTo>
                    <a:pt x="4094759" y="1078636"/>
                  </a:lnTo>
                  <a:lnTo>
                    <a:pt x="4134548" y="1096416"/>
                  </a:lnTo>
                  <a:lnTo>
                    <a:pt x="4133697" y="1098956"/>
                  </a:lnTo>
                  <a:lnTo>
                    <a:pt x="4133697" y="1106576"/>
                  </a:lnTo>
                  <a:lnTo>
                    <a:pt x="4136529" y="1120546"/>
                  </a:lnTo>
                  <a:lnTo>
                    <a:pt x="4144289" y="1131976"/>
                  </a:lnTo>
                  <a:lnTo>
                    <a:pt x="4155859" y="1139596"/>
                  </a:lnTo>
                  <a:lnTo>
                    <a:pt x="4170121" y="1142136"/>
                  </a:lnTo>
                  <a:lnTo>
                    <a:pt x="4184370" y="1139596"/>
                  </a:lnTo>
                  <a:lnTo>
                    <a:pt x="4195940" y="1131976"/>
                  </a:lnTo>
                  <a:lnTo>
                    <a:pt x="4203687" y="1120546"/>
                  </a:lnTo>
                  <a:lnTo>
                    <a:pt x="4206519" y="1106576"/>
                  </a:lnTo>
                  <a:lnTo>
                    <a:pt x="4204157" y="1093876"/>
                  </a:lnTo>
                  <a:lnTo>
                    <a:pt x="4203687" y="1091336"/>
                  </a:lnTo>
                  <a:lnTo>
                    <a:pt x="4195940" y="1079906"/>
                  </a:lnTo>
                  <a:lnTo>
                    <a:pt x="4184370" y="1072286"/>
                  </a:lnTo>
                  <a:lnTo>
                    <a:pt x="4170121" y="1069746"/>
                  </a:lnTo>
                  <a:lnTo>
                    <a:pt x="4158754" y="1071016"/>
                  </a:lnTo>
                  <a:lnTo>
                    <a:pt x="4149052" y="1076096"/>
                  </a:lnTo>
                  <a:lnTo>
                    <a:pt x="4141419" y="1083716"/>
                  </a:lnTo>
                  <a:lnTo>
                    <a:pt x="4136250" y="1093876"/>
                  </a:lnTo>
                  <a:lnTo>
                    <a:pt x="4102862" y="1078636"/>
                  </a:lnTo>
                  <a:lnTo>
                    <a:pt x="4097286" y="1076096"/>
                  </a:lnTo>
                  <a:lnTo>
                    <a:pt x="4100360" y="1068476"/>
                  </a:lnTo>
                  <a:lnTo>
                    <a:pt x="4113631" y="1035456"/>
                  </a:lnTo>
                  <a:lnTo>
                    <a:pt x="4125760" y="992276"/>
                  </a:lnTo>
                  <a:lnTo>
                    <a:pt x="4133596" y="949096"/>
                  </a:lnTo>
                  <a:lnTo>
                    <a:pt x="4137075" y="904646"/>
                  </a:lnTo>
                  <a:lnTo>
                    <a:pt x="4180281" y="905916"/>
                  </a:lnTo>
                  <a:lnTo>
                    <a:pt x="4183583" y="919886"/>
                  </a:lnTo>
                  <a:lnTo>
                    <a:pt x="4191482" y="931316"/>
                  </a:lnTo>
                  <a:lnTo>
                    <a:pt x="4202887" y="938936"/>
                  </a:lnTo>
                  <a:lnTo>
                    <a:pt x="4216679" y="941476"/>
                  </a:lnTo>
                  <a:lnTo>
                    <a:pt x="4230941" y="938936"/>
                  </a:lnTo>
                  <a:lnTo>
                    <a:pt x="4242511" y="931316"/>
                  </a:lnTo>
                  <a:lnTo>
                    <a:pt x="4250258" y="919886"/>
                  </a:lnTo>
                  <a:lnTo>
                    <a:pt x="4253090" y="905916"/>
                  </a:lnTo>
                  <a:close/>
                </a:path>
                <a:path w="4928235" h="1442084">
                  <a:moveTo>
                    <a:pt x="4378249" y="1175321"/>
                  </a:moveTo>
                  <a:lnTo>
                    <a:pt x="4306430" y="1175321"/>
                  </a:lnTo>
                  <a:lnTo>
                    <a:pt x="4306430" y="1441589"/>
                  </a:lnTo>
                  <a:lnTo>
                    <a:pt x="4378249" y="1441589"/>
                  </a:lnTo>
                  <a:lnTo>
                    <a:pt x="4378249" y="1175321"/>
                  </a:lnTo>
                  <a:close/>
                </a:path>
                <a:path w="4928235" h="1442084">
                  <a:moveTo>
                    <a:pt x="4927676" y="519671"/>
                  </a:moveTo>
                  <a:lnTo>
                    <a:pt x="4817618" y="519671"/>
                  </a:lnTo>
                  <a:lnTo>
                    <a:pt x="4817618" y="368236"/>
                  </a:lnTo>
                  <a:lnTo>
                    <a:pt x="4805756" y="368236"/>
                  </a:lnTo>
                  <a:lnTo>
                    <a:pt x="4805756" y="519671"/>
                  </a:lnTo>
                  <a:lnTo>
                    <a:pt x="4594911" y="519671"/>
                  </a:lnTo>
                  <a:lnTo>
                    <a:pt x="4594911" y="1441589"/>
                  </a:lnTo>
                  <a:lnTo>
                    <a:pt x="4927676" y="1441589"/>
                  </a:lnTo>
                  <a:lnTo>
                    <a:pt x="4927676" y="519671"/>
                  </a:lnTo>
                  <a:close/>
                </a:path>
              </a:pathLst>
            </a:custGeom>
            <a:solidFill>
              <a:srgbClr val="5573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856825" y="6211887"/>
              <a:ext cx="488950" cy="646430"/>
            </a:xfrm>
            <a:custGeom>
              <a:avLst/>
              <a:gdLst/>
              <a:ahLst/>
              <a:cxnLst/>
              <a:rect l="l" t="t" r="r" b="b"/>
              <a:pathLst>
                <a:path w="488950" h="646429">
                  <a:moveTo>
                    <a:pt x="488569" y="0"/>
                  </a:moveTo>
                  <a:lnTo>
                    <a:pt x="0" y="0"/>
                  </a:lnTo>
                  <a:lnTo>
                    <a:pt x="0" y="35534"/>
                  </a:lnTo>
                  <a:lnTo>
                    <a:pt x="15252" y="35534"/>
                  </a:lnTo>
                  <a:lnTo>
                    <a:pt x="15252" y="48221"/>
                  </a:lnTo>
                  <a:lnTo>
                    <a:pt x="45732" y="48221"/>
                  </a:lnTo>
                  <a:lnTo>
                    <a:pt x="45732" y="215734"/>
                  </a:lnTo>
                  <a:lnTo>
                    <a:pt x="27965" y="215734"/>
                  </a:lnTo>
                  <a:lnTo>
                    <a:pt x="27965" y="228422"/>
                  </a:lnTo>
                  <a:lnTo>
                    <a:pt x="45732" y="228422"/>
                  </a:lnTo>
                  <a:lnTo>
                    <a:pt x="45732" y="390855"/>
                  </a:lnTo>
                  <a:lnTo>
                    <a:pt x="27965" y="390855"/>
                  </a:lnTo>
                  <a:lnTo>
                    <a:pt x="27965" y="403542"/>
                  </a:lnTo>
                  <a:lnTo>
                    <a:pt x="45732" y="403542"/>
                  </a:lnTo>
                  <a:lnTo>
                    <a:pt x="45732" y="565124"/>
                  </a:lnTo>
                  <a:lnTo>
                    <a:pt x="27965" y="565124"/>
                  </a:lnTo>
                  <a:lnTo>
                    <a:pt x="27965" y="577824"/>
                  </a:lnTo>
                  <a:lnTo>
                    <a:pt x="45732" y="577824"/>
                  </a:lnTo>
                  <a:lnTo>
                    <a:pt x="45732" y="646112"/>
                  </a:lnTo>
                  <a:lnTo>
                    <a:pt x="444563" y="646112"/>
                  </a:lnTo>
                  <a:lnTo>
                    <a:pt x="444563" y="577824"/>
                  </a:lnTo>
                  <a:lnTo>
                    <a:pt x="461467" y="577824"/>
                  </a:lnTo>
                  <a:lnTo>
                    <a:pt x="461467" y="565124"/>
                  </a:lnTo>
                  <a:lnTo>
                    <a:pt x="444563" y="565124"/>
                  </a:lnTo>
                  <a:lnTo>
                    <a:pt x="444563" y="403542"/>
                  </a:lnTo>
                  <a:lnTo>
                    <a:pt x="461467" y="403542"/>
                  </a:lnTo>
                  <a:lnTo>
                    <a:pt x="461467" y="390855"/>
                  </a:lnTo>
                  <a:lnTo>
                    <a:pt x="444563" y="390855"/>
                  </a:lnTo>
                  <a:lnTo>
                    <a:pt x="444563" y="228422"/>
                  </a:lnTo>
                  <a:lnTo>
                    <a:pt x="461467" y="228422"/>
                  </a:lnTo>
                  <a:lnTo>
                    <a:pt x="461467" y="215734"/>
                  </a:lnTo>
                  <a:lnTo>
                    <a:pt x="444563" y="215734"/>
                  </a:lnTo>
                  <a:lnTo>
                    <a:pt x="444563" y="48221"/>
                  </a:lnTo>
                  <a:lnTo>
                    <a:pt x="474179" y="48221"/>
                  </a:lnTo>
                  <a:lnTo>
                    <a:pt x="474179" y="35534"/>
                  </a:lnTo>
                  <a:lnTo>
                    <a:pt x="488569" y="35534"/>
                  </a:lnTo>
                  <a:lnTo>
                    <a:pt x="488569" y="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3938130" y="6302400"/>
              <a:ext cx="319405" cy="445134"/>
            </a:xfrm>
            <a:custGeom>
              <a:avLst/>
              <a:gdLst/>
              <a:ahLst/>
              <a:cxnLst/>
              <a:rect l="l" t="t" r="r" b="b"/>
              <a:pathLst>
                <a:path w="319404" h="445134">
                  <a:moveTo>
                    <a:pt x="41478" y="0"/>
                  </a:moveTo>
                  <a:lnTo>
                    <a:pt x="0" y="0"/>
                  </a:lnTo>
                  <a:lnTo>
                    <a:pt x="0" y="102374"/>
                  </a:lnTo>
                  <a:lnTo>
                    <a:pt x="41478" y="102374"/>
                  </a:lnTo>
                  <a:lnTo>
                    <a:pt x="41478" y="0"/>
                  </a:lnTo>
                  <a:close/>
                </a:path>
                <a:path w="319404" h="445134">
                  <a:moveTo>
                    <a:pt x="133769" y="167513"/>
                  </a:moveTo>
                  <a:lnTo>
                    <a:pt x="92290" y="167513"/>
                  </a:lnTo>
                  <a:lnTo>
                    <a:pt x="92290" y="269887"/>
                  </a:lnTo>
                  <a:lnTo>
                    <a:pt x="133769" y="269887"/>
                  </a:lnTo>
                  <a:lnTo>
                    <a:pt x="133769" y="167513"/>
                  </a:lnTo>
                  <a:close/>
                </a:path>
                <a:path w="319404" h="445134">
                  <a:moveTo>
                    <a:pt x="319214" y="342646"/>
                  </a:moveTo>
                  <a:lnTo>
                    <a:pt x="277736" y="342646"/>
                  </a:lnTo>
                  <a:lnTo>
                    <a:pt x="277736" y="445008"/>
                  </a:lnTo>
                  <a:lnTo>
                    <a:pt x="319214" y="445008"/>
                  </a:lnTo>
                  <a:lnTo>
                    <a:pt x="319214" y="342646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3938133" y="6820158"/>
              <a:ext cx="41910" cy="38100"/>
            </a:xfrm>
            <a:custGeom>
              <a:avLst/>
              <a:gdLst/>
              <a:ahLst/>
              <a:cxnLst/>
              <a:rect l="l" t="t" r="r" b="b"/>
              <a:pathLst>
                <a:path w="41910" h="38100">
                  <a:moveTo>
                    <a:pt x="41482" y="37840"/>
                  </a:moveTo>
                  <a:lnTo>
                    <a:pt x="0" y="37840"/>
                  </a:lnTo>
                  <a:lnTo>
                    <a:pt x="0" y="0"/>
                  </a:lnTo>
                  <a:lnTo>
                    <a:pt x="41482" y="0"/>
                  </a:lnTo>
                  <a:lnTo>
                    <a:pt x="41482" y="3784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030421" y="6820166"/>
              <a:ext cx="135255" cy="38100"/>
            </a:xfrm>
            <a:custGeom>
              <a:avLst/>
              <a:gdLst/>
              <a:ahLst/>
              <a:cxnLst/>
              <a:rect l="l" t="t" r="r" b="b"/>
              <a:pathLst>
                <a:path w="135254" h="38100">
                  <a:moveTo>
                    <a:pt x="41478" y="0"/>
                  </a:moveTo>
                  <a:lnTo>
                    <a:pt x="0" y="0"/>
                  </a:lnTo>
                  <a:lnTo>
                    <a:pt x="0" y="37833"/>
                  </a:lnTo>
                  <a:lnTo>
                    <a:pt x="41478" y="37833"/>
                  </a:lnTo>
                  <a:lnTo>
                    <a:pt x="41478" y="0"/>
                  </a:lnTo>
                  <a:close/>
                </a:path>
                <a:path w="135254" h="38100">
                  <a:moveTo>
                    <a:pt x="134632" y="0"/>
                  </a:moveTo>
                  <a:lnTo>
                    <a:pt x="93129" y="0"/>
                  </a:lnTo>
                  <a:lnTo>
                    <a:pt x="93129" y="37833"/>
                  </a:lnTo>
                  <a:lnTo>
                    <a:pt x="134632" y="37833"/>
                  </a:lnTo>
                  <a:lnTo>
                    <a:pt x="134632" y="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2775585" y="6149288"/>
              <a:ext cx="1482090" cy="709295"/>
            </a:xfrm>
            <a:custGeom>
              <a:avLst/>
              <a:gdLst/>
              <a:ahLst/>
              <a:cxnLst/>
              <a:rect l="l" t="t" r="r" b="b"/>
              <a:pathLst>
                <a:path w="1482089" h="709295">
                  <a:moveTo>
                    <a:pt x="578294" y="0"/>
                  </a:moveTo>
                  <a:lnTo>
                    <a:pt x="531736" y="0"/>
                  </a:lnTo>
                  <a:lnTo>
                    <a:pt x="531736" y="30137"/>
                  </a:lnTo>
                  <a:lnTo>
                    <a:pt x="445350" y="51308"/>
                  </a:lnTo>
                  <a:lnTo>
                    <a:pt x="445350" y="32143"/>
                  </a:lnTo>
                  <a:lnTo>
                    <a:pt x="398792" y="32143"/>
                  </a:lnTo>
                  <a:lnTo>
                    <a:pt x="398792" y="62712"/>
                  </a:lnTo>
                  <a:lnTo>
                    <a:pt x="312445" y="83870"/>
                  </a:lnTo>
                  <a:lnTo>
                    <a:pt x="312445" y="61760"/>
                  </a:lnTo>
                  <a:lnTo>
                    <a:pt x="265874" y="61760"/>
                  </a:lnTo>
                  <a:lnTo>
                    <a:pt x="265874" y="95288"/>
                  </a:lnTo>
                  <a:lnTo>
                    <a:pt x="179501" y="116446"/>
                  </a:lnTo>
                  <a:lnTo>
                    <a:pt x="179501" y="98132"/>
                  </a:lnTo>
                  <a:lnTo>
                    <a:pt x="132930" y="98132"/>
                  </a:lnTo>
                  <a:lnTo>
                    <a:pt x="132930" y="127850"/>
                  </a:lnTo>
                  <a:lnTo>
                    <a:pt x="46558" y="149009"/>
                  </a:lnTo>
                  <a:lnTo>
                    <a:pt x="46558" y="132816"/>
                  </a:lnTo>
                  <a:lnTo>
                    <a:pt x="0" y="132816"/>
                  </a:lnTo>
                  <a:lnTo>
                    <a:pt x="0" y="708710"/>
                  </a:lnTo>
                  <a:lnTo>
                    <a:pt x="22847" y="708710"/>
                  </a:lnTo>
                  <a:lnTo>
                    <a:pt x="46558" y="708710"/>
                  </a:lnTo>
                  <a:lnTo>
                    <a:pt x="578294" y="708710"/>
                  </a:lnTo>
                  <a:lnTo>
                    <a:pt x="578294" y="0"/>
                  </a:lnTo>
                  <a:close/>
                </a:path>
                <a:path w="1482089" h="709295">
                  <a:moveTo>
                    <a:pt x="1296314" y="11836"/>
                  </a:moveTo>
                  <a:lnTo>
                    <a:pt x="1142212" y="11836"/>
                  </a:lnTo>
                  <a:lnTo>
                    <a:pt x="1142212" y="22834"/>
                  </a:lnTo>
                  <a:lnTo>
                    <a:pt x="1151547" y="22834"/>
                  </a:lnTo>
                  <a:lnTo>
                    <a:pt x="1151547" y="80365"/>
                  </a:lnTo>
                  <a:lnTo>
                    <a:pt x="1287018" y="80365"/>
                  </a:lnTo>
                  <a:lnTo>
                    <a:pt x="1287018" y="22834"/>
                  </a:lnTo>
                  <a:lnTo>
                    <a:pt x="1296314" y="22834"/>
                  </a:lnTo>
                  <a:lnTo>
                    <a:pt x="1296314" y="11836"/>
                  </a:lnTo>
                  <a:close/>
                </a:path>
                <a:path w="1482089" h="709295">
                  <a:moveTo>
                    <a:pt x="1481759" y="670877"/>
                  </a:moveTo>
                  <a:lnTo>
                    <a:pt x="1440281" y="670877"/>
                  </a:lnTo>
                  <a:lnTo>
                    <a:pt x="1440281" y="708710"/>
                  </a:lnTo>
                  <a:lnTo>
                    <a:pt x="1481759" y="708710"/>
                  </a:lnTo>
                  <a:lnTo>
                    <a:pt x="1481759" y="670877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2834005" y="6386169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4" h="95250">
                  <a:moveTo>
                    <a:pt x="61798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798" y="94754"/>
                  </a:lnTo>
                  <a:lnTo>
                    <a:pt x="61798" y="0"/>
                  </a:lnTo>
                  <a:close/>
                </a:path>
                <a:path w="194944" h="95250">
                  <a:moveTo>
                    <a:pt x="194741" y="0"/>
                  </a:moveTo>
                  <a:lnTo>
                    <a:pt x="132930" y="0"/>
                  </a:lnTo>
                  <a:lnTo>
                    <a:pt x="132930" y="94754"/>
                  </a:lnTo>
                  <a:lnTo>
                    <a:pt x="194741" y="94754"/>
                  </a:lnTo>
                  <a:lnTo>
                    <a:pt x="194741" y="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3099888" y="6386163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30" h="95250">
                  <a:moveTo>
                    <a:pt x="61806" y="94753"/>
                  </a:moveTo>
                  <a:lnTo>
                    <a:pt x="0" y="94753"/>
                  </a:lnTo>
                  <a:lnTo>
                    <a:pt x="0" y="0"/>
                  </a:lnTo>
                  <a:lnTo>
                    <a:pt x="61806" y="0"/>
                  </a:lnTo>
                  <a:lnTo>
                    <a:pt x="61806" y="94753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3232804" y="6386163"/>
              <a:ext cx="62230" cy="95250"/>
            </a:xfrm>
            <a:custGeom>
              <a:avLst/>
              <a:gdLst/>
              <a:ahLst/>
              <a:cxnLst/>
              <a:rect l="l" t="t" r="r" b="b"/>
              <a:pathLst>
                <a:path w="62229" h="95250">
                  <a:moveTo>
                    <a:pt x="61831" y="94753"/>
                  </a:moveTo>
                  <a:lnTo>
                    <a:pt x="0" y="94753"/>
                  </a:lnTo>
                  <a:lnTo>
                    <a:pt x="0" y="0"/>
                  </a:lnTo>
                  <a:lnTo>
                    <a:pt x="61831" y="0"/>
                  </a:lnTo>
                  <a:lnTo>
                    <a:pt x="61831" y="94753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2834005" y="6551142"/>
              <a:ext cx="194945" cy="95250"/>
            </a:xfrm>
            <a:custGeom>
              <a:avLst/>
              <a:gdLst/>
              <a:ahLst/>
              <a:cxnLst/>
              <a:rect l="l" t="t" r="r" b="b"/>
              <a:pathLst>
                <a:path w="194944" h="95250">
                  <a:moveTo>
                    <a:pt x="61798" y="0"/>
                  </a:moveTo>
                  <a:lnTo>
                    <a:pt x="0" y="0"/>
                  </a:lnTo>
                  <a:lnTo>
                    <a:pt x="0" y="94754"/>
                  </a:lnTo>
                  <a:lnTo>
                    <a:pt x="61798" y="94754"/>
                  </a:lnTo>
                  <a:lnTo>
                    <a:pt x="61798" y="0"/>
                  </a:lnTo>
                  <a:close/>
                </a:path>
                <a:path w="194944" h="95250">
                  <a:moveTo>
                    <a:pt x="194741" y="0"/>
                  </a:moveTo>
                  <a:lnTo>
                    <a:pt x="132930" y="0"/>
                  </a:lnTo>
                  <a:lnTo>
                    <a:pt x="132930" y="94754"/>
                  </a:lnTo>
                  <a:lnTo>
                    <a:pt x="194741" y="94754"/>
                  </a:lnTo>
                  <a:lnTo>
                    <a:pt x="194741" y="0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2834005" y="6551142"/>
              <a:ext cx="461009" cy="259079"/>
            </a:xfrm>
            <a:custGeom>
              <a:avLst/>
              <a:gdLst/>
              <a:ahLst/>
              <a:cxnLst/>
              <a:rect l="l" t="t" r="r" b="b"/>
              <a:pathLst>
                <a:path w="461010" h="259079">
                  <a:moveTo>
                    <a:pt x="61798" y="164122"/>
                  </a:moveTo>
                  <a:lnTo>
                    <a:pt x="0" y="164122"/>
                  </a:lnTo>
                  <a:lnTo>
                    <a:pt x="0" y="258876"/>
                  </a:lnTo>
                  <a:lnTo>
                    <a:pt x="61798" y="258876"/>
                  </a:lnTo>
                  <a:lnTo>
                    <a:pt x="61798" y="164122"/>
                  </a:lnTo>
                  <a:close/>
                </a:path>
                <a:path w="461010" h="259079">
                  <a:moveTo>
                    <a:pt x="194741" y="164122"/>
                  </a:moveTo>
                  <a:lnTo>
                    <a:pt x="132930" y="164122"/>
                  </a:lnTo>
                  <a:lnTo>
                    <a:pt x="132930" y="258876"/>
                  </a:lnTo>
                  <a:lnTo>
                    <a:pt x="194741" y="258876"/>
                  </a:lnTo>
                  <a:lnTo>
                    <a:pt x="194741" y="164122"/>
                  </a:lnTo>
                  <a:close/>
                </a:path>
                <a:path w="461010" h="259079">
                  <a:moveTo>
                    <a:pt x="327685" y="164122"/>
                  </a:moveTo>
                  <a:lnTo>
                    <a:pt x="265874" y="164122"/>
                  </a:lnTo>
                  <a:lnTo>
                    <a:pt x="265874" y="258876"/>
                  </a:lnTo>
                  <a:lnTo>
                    <a:pt x="327685" y="258876"/>
                  </a:lnTo>
                  <a:lnTo>
                    <a:pt x="327685" y="164122"/>
                  </a:lnTo>
                  <a:close/>
                </a:path>
                <a:path w="461010" h="259079">
                  <a:moveTo>
                    <a:pt x="327685" y="0"/>
                  </a:moveTo>
                  <a:lnTo>
                    <a:pt x="265874" y="0"/>
                  </a:lnTo>
                  <a:lnTo>
                    <a:pt x="265874" y="94754"/>
                  </a:lnTo>
                  <a:lnTo>
                    <a:pt x="327685" y="94754"/>
                  </a:lnTo>
                  <a:lnTo>
                    <a:pt x="327685" y="0"/>
                  </a:lnTo>
                  <a:close/>
                </a:path>
                <a:path w="461010" h="259079">
                  <a:moveTo>
                    <a:pt x="460629" y="0"/>
                  </a:moveTo>
                  <a:lnTo>
                    <a:pt x="398792" y="0"/>
                  </a:lnTo>
                  <a:lnTo>
                    <a:pt x="398792" y="94754"/>
                  </a:lnTo>
                  <a:lnTo>
                    <a:pt x="460629" y="94754"/>
                  </a:lnTo>
                  <a:lnTo>
                    <a:pt x="460629" y="0"/>
                  </a:lnTo>
                  <a:close/>
                </a:path>
              </a:pathLst>
            </a:custGeom>
            <a:solidFill>
              <a:srgbClr val="3153B4">
                <a:alpha val="2862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114298" y="6317017"/>
              <a:ext cx="4759325" cy="541020"/>
            </a:xfrm>
            <a:custGeom>
              <a:avLst/>
              <a:gdLst/>
              <a:ahLst/>
              <a:cxnLst/>
              <a:rect l="l" t="t" r="r" b="b"/>
              <a:pathLst>
                <a:path w="4759325" h="541020">
                  <a:moveTo>
                    <a:pt x="378485" y="93713"/>
                  </a:moveTo>
                  <a:lnTo>
                    <a:pt x="155803" y="93713"/>
                  </a:lnTo>
                  <a:lnTo>
                    <a:pt x="155803" y="58166"/>
                  </a:lnTo>
                  <a:lnTo>
                    <a:pt x="168503" y="58166"/>
                  </a:lnTo>
                  <a:lnTo>
                    <a:pt x="168503" y="45466"/>
                  </a:lnTo>
                  <a:lnTo>
                    <a:pt x="0" y="45466"/>
                  </a:lnTo>
                  <a:lnTo>
                    <a:pt x="0" y="58166"/>
                  </a:lnTo>
                  <a:lnTo>
                    <a:pt x="13550" y="58166"/>
                  </a:lnTo>
                  <a:lnTo>
                    <a:pt x="13550" y="93713"/>
                  </a:lnTo>
                  <a:lnTo>
                    <a:pt x="13550" y="540562"/>
                  </a:lnTo>
                  <a:lnTo>
                    <a:pt x="378485" y="540562"/>
                  </a:lnTo>
                  <a:lnTo>
                    <a:pt x="378485" y="93713"/>
                  </a:lnTo>
                  <a:close/>
                </a:path>
                <a:path w="4759325" h="541020">
                  <a:moveTo>
                    <a:pt x="1089748" y="436321"/>
                  </a:moveTo>
                  <a:lnTo>
                    <a:pt x="1009294" y="436321"/>
                  </a:lnTo>
                  <a:lnTo>
                    <a:pt x="1009294" y="403326"/>
                  </a:lnTo>
                  <a:lnTo>
                    <a:pt x="1000823" y="403326"/>
                  </a:lnTo>
                  <a:lnTo>
                    <a:pt x="1000823" y="436321"/>
                  </a:lnTo>
                  <a:lnTo>
                    <a:pt x="975436" y="436321"/>
                  </a:lnTo>
                  <a:lnTo>
                    <a:pt x="975436" y="267970"/>
                  </a:lnTo>
                  <a:lnTo>
                    <a:pt x="968667" y="267970"/>
                  </a:lnTo>
                  <a:lnTo>
                    <a:pt x="968667" y="436321"/>
                  </a:lnTo>
                  <a:lnTo>
                    <a:pt x="934796" y="436321"/>
                  </a:lnTo>
                  <a:lnTo>
                    <a:pt x="934796" y="446481"/>
                  </a:lnTo>
                  <a:lnTo>
                    <a:pt x="955116" y="446481"/>
                  </a:lnTo>
                  <a:lnTo>
                    <a:pt x="955116" y="540981"/>
                  </a:lnTo>
                  <a:lnTo>
                    <a:pt x="968667" y="540981"/>
                  </a:lnTo>
                  <a:lnTo>
                    <a:pt x="975436" y="540981"/>
                  </a:lnTo>
                  <a:lnTo>
                    <a:pt x="1000823" y="540981"/>
                  </a:lnTo>
                  <a:lnTo>
                    <a:pt x="1009294" y="540981"/>
                  </a:lnTo>
                  <a:lnTo>
                    <a:pt x="1071956" y="540981"/>
                  </a:lnTo>
                  <a:lnTo>
                    <a:pt x="1071956" y="446481"/>
                  </a:lnTo>
                  <a:lnTo>
                    <a:pt x="1089748" y="446481"/>
                  </a:lnTo>
                  <a:lnTo>
                    <a:pt x="1089748" y="436321"/>
                  </a:lnTo>
                  <a:close/>
                </a:path>
                <a:path w="4759325" h="541020">
                  <a:moveTo>
                    <a:pt x="1595234" y="496392"/>
                  </a:moveTo>
                  <a:lnTo>
                    <a:pt x="1352219" y="496392"/>
                  </a:lnTo>
                  <a:lnTo>
                    <a:pt x="1352219" y="540981"/>
                  </a:lnTo>
                  <a:lnTo>
                    <a:pt x="1595234" y="540981"/>
                  </a:lnTo>
                  <a:lnTo>
                    <a:pt x="1595234" y="496392"/>
                  </a:lnTo>
                  <a:close/>
                </a:path>
                <a:path w="4759325" h="541020">
                  <a:moveTo>
                    <a:pt x="2180336" y="398246"/>
                  </a:moveTo>
                  <a:lnTo>
                    <a:pt x="2118499" y="398246"/>
                  </a:lnTo>
                  <a:lnTo>
                    <a:pt x="2118499" y="493001"/>
                  </a:lnTo>
                  <a:lnTo>
                    <a:pt x="2180336" y="493001"/>
                  </a:lnTo>
                  <a:lnTo>
                    <a:pt x="2180336" y="398246"/>
                  </a:lnTo>
                  <a:close/>
                </a:path>
                <a:path w="4759325" h="541020">
                  <a:moveTo>
                    <a:pt x="3917442" y="392734"/>
                  </a:moveTo>
                  <a:lnTo>
                    <a:pt x="3857853" y="392734"/>
                  </a:lnTo>
                  <a:lnTo>
                    <a:pt x="3857853" y="310959"/>
                  </a:lnTo>
                  <a:lnTo>
                    <a:pt x="3601301" y="310959"/>
                  </a:lnTo>
                  <a:lnTo>
                    <a:pt x="3601301" y="392734"/>
                  </a:lnTo>
                  <a:lnTo>
                    <a:pt x="3517303" y="392734"/>
                  </a:lnTo>
                  <a:lnTo>
                    <a:pt x="3517303" y="311213"/>
                  </a:lnTo>
                  <a:lnTo>
                    <a:pt x="3474123" y="311213"/>
                  </a:lnTo>
                  <a:lnTo>
                    <a:pt x="3474123" y="392734"/>
                  </a:lnTo>
                  <a:lnTo>
                    <a:pt x="3431451" y="392734"/>
                  </a:lnTo>
                  <a:lnTo>
                    <a:pt x="3431451" y="311213"/>
                  </a:lnTo>
                  <a:lnTo>
                    <a:pt x="3384029" y="311213"/>
                  </a:lnTo>
                  <a:lnTo>
                    <a:pt x="3384029" y="392734"/>
                  </a:lnTo>
                  <a:lnTo>
                    <a:pt x="3284944" y="392734"/>
                  </a:lnTo>
                  <a:lnTo>
                    <a:pt x="3284944" y="423189"/>
                  </a:lnTo>
                  <a:lnTo>
                    <a:pt x="3299828" y="423189"/>
                  </a:lnTo>
                  <a:lnTo>
                    <a:pt x="3299828" y="540981"/>
                  </a:lnTo>
                  <a:lnTo>
                    <a:pt x="3883241" y="540981"/>
                  </a:lnTo>
                  <a:lnTo>
                    <a:pt x="3883241" y="423189"/>
                  </a:lnTo>
                  <a:lnTo>
                    <a:pt x="3917442" y="423189"/>
                  </a:lnTo>
                  <a:lnTo>
                    <a:pt x="3917442" y="392734"/>
                  </a:lnTo>
                  <a:close/>
                </a:path>
                <a:path w="4759325" h="541020">
                  <a:moveTo>
                    <a:pt x="4759274" y="41719"/>
                  </a:moveTo>
                  <a:lnTo>
                    <a:pt x="4730508" y="41719"/>
                  </a:lnTo>
                  <a:lnTo>
                    <a:pt x="4730508" y="0"/>
                  </a:lnTo>
                  <a:lnTo>
                    <a:pt x="4300359" y="0"/>
                  </a:lnTo>
                  <a:lnTo>
                    <a:pt x="4300359" y="41719"/>
                  </a:lnTo>
                  <a:lnTo>
                    <a:pt x="4271569" y="41719"/>
                  </a:lnTo>
                  <a:lnTo>
                    <a:pt x="4271569" y="73875"/>
                  </a:lnTo>
                  <a:lnTo>
                    <a:pt x="4284269" y="73875"/>
                  </a:lnTo>
                  <a:lnTo>
                    <a:pt x="4284269" y="540981"/>
                  </a:lnTo>
                  <a:lnTo>
                    <a:pt x="4745723" y="540981"/>
                  </a:lnTo>
                  <a:lnTo>
                    <a:pt x="4745723" y="73875"/>
                  </a:lnTo>
                  <a:lnTo>
                    <a:pt x="4759274" y="73875"/>
                  </a:lnTo>
                  <a:lnTo>
                    <a:pt x="4759274" y="41719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" name="object 5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641825" y="6119683"/>
              <a:ext cx="170202" cy="303011"/>
            </a:xfrm>
            <a:prstGeom prst="rect">
              <a:avLst/>
            </a:prstGeom>
          </p:spPr>
        </p:pic>
        <p:sp>
          <p:nvSpPr>
            <p:cNvPr id="53" name="object 53"/>
            <p:cNvSpPr/>
            <p:nvPr/>
          </p:nvSpPr>
          <p:spPr>
            <a:xfrm>
              <a:off x="5208217" y="6821022"/>
              <a:ext cx="235585" cy="37465"/>
            </a:xfrm>
            <a:custGeom>
              <a:avLst/>
              <a:gdLst/>
              <a:ahLst/>
              <a:cxnLst/>
              <a:rect l="l" t="t" r="r" b="b"/>
              <a:pathLst>
                <a:path w="235585" h="37465">
                  <a:moveTo>
                    <a:pt x="235396" y="36977"/>
                  </a:moveTo>
                  <a:lnTo>
                    <a:pt x="0" y="36977"/>
                  </a:lnTo>
                  <a:lnTo>
                    <a:pt x="0" y="0"/>
                  </a:lnTo>
                  <a:lnTo>
                    <a:pt x="235396" y="0"/>
                  </a:lnTo>
                  <a:lnTo>
                    <a:pt x="235396" y="36977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4" name="object 54"/>
          <p:cNvGrpSpPr/>
          <p:nvPr/>
        </p:nvGrpSpPr>
        <p:grpSpPr>
          <a:xfrm>
            <a:off x="22038" y="5629819"/>
            <a:ext cx="884555" cy="1228725"/>
            <a:chOff x="22038" y="5629819"/>
            <a:chExt cx="884555" cy="1228725"/>
          </a:xfrm>
        </p:grpSpPr>
        <p:sp>
          <p:nvSpPr>
            <p:cNvPr id="55" name="object 55"/>
            <p:cNvSpPr/>
            <p:nvPr/>
          </p:nvSpPr>
          <p:spPr>
            <a:xfrm>
              <a:off x="325158" y="5827788"/>
              <a:ext cx="581025" cy="1030605"/>
            </a:xfrm>
            <a:custGeom>
              <a:avLst/>
              <a:gdLst/>
              <a:ahLst/>
              <a:cxnLst/>
              <a:rect l="l" t="t" r="r" b="b"/>
              <a:pathLst>
                <a:path w="581025" h="1030604">
                  <a:moveTo>
                    <a:pt x="580859" y="41452"/>
                  </a:moveTo>
                  <a:lnTo>
                    <a:pt x="546989" y="41452"/>
                  </a:lnTo>
                  <a:lnTo>
                    <a:pt x="546989" y="0"/>
                  </a:lnTo>
                  <a:lnTo>
                    <a:pt x="33883" y="0"/>
                  </a:lnTo>
                  <a:lnTo>
                    <a:pt x="33883" y="41452"/>
                  </a:lnTo>
                  <a:lnTo>
                    <a:pt x="0" y="41452"/>
                  </a:lnTo>
                  <a:lnTo>
                    <a:pt x="0" y="73609"/>
                  </a:lnTo>
                  <a:lnTo>
                    <a:pt x="15240" y="73609"/>
                  </a:lnTo>
                  <a:lnTo>
                    <a:pt x="15240" y="1030211"/>
                  </a:lnTo>
                  <a:lnTo>
                    <a:pt x="564769" y="1030211"/>
                  </a:lnTo>
                  <a:lnTo>
                    <a:pt x="564769" y="73609"/>
                  </a:lnTo>
                  <a:lnTo>
                    <a:pt x="580859" y="73609"/>
                  </a:lnTo>
                  <a:lnTo>
                    <a:pt x="580859" y="41452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" name="object 5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98833" y="5629819"/>
              <a:ext cx="203216" cy="302870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22034" y="6383616"/>
              <a:ext cx="692785" cy="474980"/>
            </a:xfrm>
            <a:custGeom>
              <a:avLst/>
              <a:gdLst/>
              <a:ahLst/>
              <a:cxnLst/>
              <a:rect l="l" t="t" r="r" b="b"/>
              <a:pathLst>
                <a:path w="692785" h="474979">
                  <a:moveTo>
                    <a:pt x="692619" y="82067"/>
                  </a:moveTo>
                  <a:lnTo>
                    <a:pt x="593559" y="82067"/>
                  </a:lnTo>
                  <a:lnTo>
                    <a:pt x="593559" y="0"/>
                  </a:lnTo>
                  <a:lnTo>
                    <a:pt x="546138" y="0"/>
                  </a:lnTo>
                  <a:lnTo>
                    <a:pt x="546138" y="82067"/>
                  </a:lnTo>
                  <a:lnTo>
                    <a:pt x="503796" y="82067"/>
                  </a:lnTo>
                  <a:lnTo>
                    <a:pt x="503796" y="0"/>
                  </a:lnTo>
                  <a:lnTo>
                    <a:pt x="460616" y="0"/>
                  </a:lnTo>
                  <a:lnTo>
                    <a:pt x="460616" y="82067"/>
                  </a:lnTo>
                  <a:lnTo>
                    <a:pt x="376796" y="82067"/>
                  </a:lnTo>
                  <a:lnTo>
                    <a:pt x="376796" y="0"/>
                  </a:lnTo>
                  <a:lnTo>
                    <a:pt x="120230" y="0"/>
                  </a:lnTo>
                  <a:lnTo>
                    <a:pt x="120230" y="82067"/>
                  </a:lnTo>
                  <a:lnTo>
                    <a:pt x="60121" y="82067"/>
                  </a:lnTo>
                  <a:lnTo>
                    <a:pt x="60121" y="112522"/>
                  </a:lnTo>
                  <a:lnTo>
                    <a:pt x="94830" y="112522"/>
                  </a:lnTo>
                  <a:lnTo>
                    <a:pt x="94830" y="280022"/>
                  </a:lnTo>
                  <a:lnTo>
                    <a:pt x="0" y="280022"/>
                  </a:lnTo>
                  <a:lnTo>
                    <a:pt x="0" y="474383"/>
                  </a:lnTo>
                  <a:lnTo>
                    <a:pt x="94830" y="474383"/>
                  </a:lnTo>
                  <a:lnTo>
                    <a:pt x="292963" y="474383"/>
                  </a:lnTo>
                  <a:lnTo>
                    <a:pt x="678230" y="474383"/>
                  </a:lnTo>
                  <a:lnTo>
                    <a:pt x="678230" y="112522"/>
                  </a:lnTo>
                  <a:lnTo>
                    <a:pt x="692619" y="112522"/>
                  </a:lnTo>
                  <a:lnTo>
                    <a:pt x="692619" y="82067"/>
                  </a:lnTo>
                  <a:close/>
                </a:path>
              </a:pathLst>
            </a:custGeom>
            <a:solidFill>
              <a:srgbClr val="5573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541921" y="6684810"/>
              <a:ext cx="254635" cy="173355"/>
            </a:xfrm>
            <a:custGeom>
              <a:avLst/>
              <a:gdLst/>
              <a:ahLst/>
              <a:cxnLst/>
              <a:rect l="l" t="t" r="r" b="b"/>
              <a:pathLst>
                <a:path w="254634" h="173354">
                  <a:moveTo>
                    <a:pt x="254025" y="32994"/>
                  </a:moveTo>
                  <a:lnTo>
                    <a:pt x="204063" y="32994"/>
                  </a:lnTo>
                  <a:lnTo>
                    <a:pt x="204063" y="0"/>
                  </a:lnTo>
                  <a:lnTo>
                    <a:pt x="91452" y="0"/>
                  </a:lnTo>
                  <a:lnTo>
                    <a:pt x="91452" y="32994"/>
                  </a:lnTo>
                  <a:lnTo>
                    <a:pt x="0" y="32994"/>
                  </a:lnTo>
                  <a:lnTo>
                    <a:pt x="0" y="173189"/>
                  </a:lnTo>
                  <a:lnTo>
                    <a:pt x="254025" y="173189"/>
                  </a:lnTo>
                  <a:lnTo>
                    <a:pt x="254025" y="32994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9" name="object 59"/>
          <p:cNvGrpSpPr/>
          <p:nvPr/>
        </p:nvGrpSpPr>
        <p:grpSpPr>
          <a:xfrm>
            <a:off x="6003285" y="5726295"/>
            <a:ext cx="909319" cy="1132205"/>
            <a:chOff x="6003285" y="5726295"/>
            <a:chExt cx="909319" cy="1132205"/>
          </a:xfrm>
        </p:grpSpPr>
        <p:sp>
          <p:nvSpPr>
            <p:cNvPr id="60" name="object 60"/>
            <p:cNvSpPr/>
            <p:nvPr/>
          </p:nvSpPr>
          <p:spPr>
            <a:xfrm>
              <a:off x="6003277" y="6387858"/>
              <a:ext cx="382270" cy="470534"/>
            </a:xfrm>
            <a:custGeom>
              <a:avLst/>
              <a:gdLst/>
              <a:ahLst/>
              <a:cxnLst/>
              <a:rect l="l" t="t" r="r" b="b"/>
              <a:pathLst>
                <a:path w="382270" h="470534">
                  <a:moveTo>
                    <a:pt x="382054" y="470141"/>
                  </a:moveTo>
                  <a:lnTo>
                    <a:pt x="332778" y="107442"/>
                  </a:lnTo>
                  <a:lnTo>
                    <a:pt x="175285" y="107442"/>
                  </a:lnTo>
                  <a:lnTo>
                    <a:pt x="175285" y="43980"/>
                  </a:lnTo>
                  <a:lnTo>
                    <a:pt x="157492" y="43980"/>
                  </a:lnTo>
                  <a:lnTo>
                    <a:pt x="157492" y="0"/>
                  </a:lnTo>
                  <a:lnTo>
                    <a:pt x="34709" y="0"/>
                  </a:lnTo>
                  <a:lnTo>
                    <a:pt x="34709" y="43980"/>
                  </a:lnTo>
                  <a:lnTo>
                    <a:pt x="17780" y="43980"/>
                  </a:lnTo>
                  <a:lnTo>
                    <a:pt x="17780" y="107442"/>
                  </a:lnTo>
                  <a:lnTo>
                    <a:pt x="0" y="107442"/>
                  </a:lnTo>
                  <a:lnTo>
                    <a:pt x="0" y="470141"/>
                  </a:lnTo>
                  <a:lnTo>
                    <a:pt x="382054" y="470141"/>
                  </a:lnTo>
                  <a:close/>
                </a:path>
              </a:pathLst>
            </a:custGeom>
            <a:solidFill>
              <a:srgbClr val="5573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6331394" y="5726302"/>
              <a:ext cx="581025" cy="1132205"/>
            </a:xfrm>
            <a:custGeom>
              <a:avLst/>
              <a:gdLst/>
              <a:ahLst/>
              <a:cxnLst/>
              <a:rect l="l" t="t" r="r" b="b"/>
              <a:pathLst>
                <a:path w="581025" h="1132204">
                  <a:moveTo>
                    <a:pt x="580859" y="145503"/>
                  </a:moveTo>
                  <a:lnTo>
                    <a:pt x="546989" y="145503"/>
                  </a:lnTo>
                  <a:lnTo>
                    <a:pt x="546989" y="104051"/>
                  </a:lnTo>
                  <a:lnTo>
                    <a:pt x="507199" y="104051"/>
                  </a:lnTo>
                  <a:lnTo>
                    <a:pt x="507199" y="87985"/>
                  </a:lnTo>
                  <a:lnTo>
                    <a:pt x="507199" y="40601"/>
                  </a:lnTo>
                  <a:lnTo>
                    <a:pt x="507199" y="0"/>
                  </a:lnTo>
                  <a:lnTo>
                    <a:pt x="423379" y="0"/>
                  </a:lnTo>
                  <a:lnTo>
                    <a:pt x="408139" y="40601"/>
                  </a:lnTo>
                  <a:lnTo>
                    <a:pt x="303987" y="40601"/>
                  </a:lnTo>
                  <a:lnTo>
                    <a:pt x="303987" y="104051"/>
                  </a:lnTo>
                  <a:lnTo>
                    <a:pt x="33883" y="104051"/>
                  </a:lnTo>
                  <a:lnTo>
                    <a:pt x="33883" y="145503"/>
                  </a:lnTo>
                  <a:lnTo>
                    <a:pt x="0" y="145503"/>
                  </a:lnTo>
                  <a:lnTo>
                    <a:pt x="0" y="177660"/>
                  </a:lnTo>
                  <a:lnTo>
                    <a:pt x="16103" y="177660"/>
                  </a:lnTo>
                  <a:lnTo>
                    <a:pt x="16103" y="1131697"/>
                  </a:lnTo>
                  <a:lnTo>
                    <a:pt x="565645" y="1131697"/>
                  </a:lnTo>
                  <a:lnTo>
                    <a:pt x="565645" y="177660"/>
                  </a:lnTo>
                  <a:lnTo>
                    <a:pt x="580859" y="177660"/>
                  </a:lnTo>
                  <a:lnTo>
                    <a:pt x="580859" y="145503"/>
                  </a:lnTo>
                  <a:close/>
                </a:path>
              </a:pathLst>
            </a:custGeom>
            <a:solidFill>
              <a:srgbClr val="AEB6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6028283" y="6386194"/>
              <a:ext cx="692785" cy="471805"/>
            </a:xfrm>
            <a:custGeom>
              <a:avLst/>
              <a:gdLst/>
              <a:ahLst/>
              <a:cxnLst/>
              <a:rect l="l" t="t" r="r" b="b"/>
              <a:pathLst>
                <a:path w="692784" h="471804">
                  <a:moveTo>
                    <a:pt x="692607" y="82054"/>
                  </a:moveTo>
                  <a:lnTo>
                    <a:pt x="593572" y="82054"/>
                  </a:lnTo>
                  <a:lnTo>
                    <a:pt x="593572" y="0"/>
                  </a:lnTo>
                  <a:lnTo>
                    <a:pt x="546150" y="0"/>
                  </a:lnTo>
                  <a:lnTo>
                    <a:pt x="546150" y="82054"/>
                  </a:lnTo>
                  <a:lnTo>
                    <a:pt x="503809" y="82054"/>
                  </a:lnTo>
                  <a:lnTo>
                    <a:pt x="503809" y="0"/>
                  </a:lnTo>
                  <a:lnTo>
                    <a:pt x="460603" y="0"/>
                  </a:lnTo>
                  <a:lnTo>
                    <a:pt x="460603" y="82054"/>
                  </a:lnTo>
                  <a:lnTo>
                    <a:pt x="376783" y="82054"/>
                  </a:lnTo>
                  <a:lnTo>
                    <a:pt x="376783" y="0"/>
                  </a:lnTo>
                  <a:lnTo>
                    <a:pt x="120218" y="0"/>
                  </a:lnTo>
                  <a:lnTo>
                    <a:pt x="120218" y="82054"/>
                  </a:lnTo>
                  <a:lnTo>
                    <a:pt x="60109" y="82054"/>
                  </a:lnTo>
                  <a:lnTo>
                    <a:pt x="60109" y="112509"/>
                  </a:lnTo>
                  <a:lnTo>
                    <a:pt x="94818" y="112509"/>
                  </a:lnTo>
                  <a:lnTo>
                    <a:pt x="94818" y="280022"/>
                  </a:lnTo>
                  <a:lnTo>
                    <a:pt x="0" y="280022"/>
                  </a:lnTo>
                  <a:lnTo>
                    <a:pt x="0" y="471805"/>
                  </a:lnTo>
                  <a:lnTo>
                    <a:pt x="94818" y="471805"/>
                  </a:lnTo>
                  <a:lnTo>
                    <a:pt x="292950" y="471805"/>
                  </a:lnTo>
                  <a:lnTo>
                    <a:pt x="678230" y="471805"/>
                  </a:lnTo>
                  <a:lnTo>
                    <a:pt x="678230" y="112509"/>
                  </a:lnTo>
                  <a:lnTo>
                    <a:pt x="692607" y="112509"/>
                  </a:lnTo>
                  <a:lnTo>
                    <a:pt x="692607" y="82054"/>
                  </a:lnTo>
                  <a:close/>
                </a:path>
              </a:pathLst>
            </a:custGeom>
            <a:solidFill>
              <a:srgbClr val="5573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6548170" y="6687388"/>
              <a:ext cx="254635" cy="170815"/>
            </a:xfrm>
            <a:custGeom>
              <a:avLst/>
              <a:gdLst/>
              <a:ahLst/>
              <a:cxnLst/>
              <a:rect l="l" t="t" r="r" b="b"/>
              <a:pathLst>
                <a:path w="254634" h="170815">
                  <a:moveTo>
                    <a:pt x="254025" y="32994"/>
                  </a:moveTo>
                  <a:lnTo>
                    <a:pt x="204076" y="32994"/>
                  </a:lnTo>
                  <a:lnTo>
                    <a:pt x="204076" y="0"/>
                  </a:lnTo>
                  <a:lnTo>
                    <a:pt x="91452" y="0"/>
                  </a:lnTo>
                  <a:lnTo>
                    <a:pt x="91452" y="32994"/>
                  </a:lnTo>
                  <a:lnTo>
                    <a:pt x="0" y="32994"/>
                  </a:lnTo>
                  <a:lnTo>
                    <a:pt x="0" y="170611"/>
                  </a:lnTo>
                  <a:lnTo>
                    <a:pt x="254025" y="170611"/>
                  </a:lnTo>
                  <a:lnTo>
                    <a:pt x="254025" y="32994"/>
                  </a:lnTo>
                  <a:close/>
                </a:path>
              </a:pathLst>
            </a:custGeom>
            <a:solidFill>
              <a:srgbClr val="3153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4" name="object 64"/>
          <p:cNvSpPr/>
          <p:nvPr/>
        </p:nvSpPr>
        <p:spPr>
          <a:xfrm>
            <a:off x="12009526" y="6390423"/>
            <a:ext cx="182880" cy="467995"/>
          </a:xfrm>
          <a:custGeom>
            <a:avLst/>
            <a:gdLst/>
            <a:ahLst/>
            <a:cxnLst/>
            <a:rect l="l" t="t" r="r" b="b"/>
            <a:pathLst>
              <a:path w="182879" h="467995">
                <a:moveTo>
                  <a:pt x="182448" y="107442"/>
                </a:moveTo>
                <a:lnTo>
                  <a:pt x="175285" y="107442"/>
                </a:lnTo>
                <a:lnTo>
                  <a:pt x="175285" y="43992"/>
                </a:lnTo>
                <a:lnTo>
                  <a:pt x="157492" y="43992"/>
                </a:lnTo>
                <a:lnTo>
                  <a:pt x="157492" y="0"/>
                </a:lnTo>
                <a:lnTo>
                  <a:pt x="34709" y="0"/>
                </a:lnTo>
                <a:lnTo>
                  <a:pt x="34709" y="43992"/>
                </a:lnTo>
                <a:lnTo>
                  <a:pt x="17767" y="43992"/>
                </a:lnTo>
                <a:lnTo>
                  <a:pt x="17767" y="107442"/>
                </a:lnTo>
                <a:lnTo>
                  <a:pt x="0" y="107442"/>
                </a:lnTo>
                <a:lnTo>
                  <a:pt x="0" y="467575"/>
                </a:lnTo>
                <a:lnTo>
                  <a:pt x="182448" y="467575"/>
                </a:lnTo>
                <a:lnTo>
                  <a:pt x="182448" y="107442"/>
                </a:lnTo>
                <a:close/>
              </a:path>
            </a:pathLst>
          </a:custGeom>
          <a:solidFill>
            <a:srgbClr val="5573C5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</TotalTime>
  <Words>554</Words>
  <Application>Microsoft Office PowerPoint</Application>
  <PresentationFormat>Произвольный</PresentationFormat>
  <Paragraphs>155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Office Theme</vt:lpstr>
      <vt:lpstr>Презентация PowerPoint</vt:lpstr>
      <vt:lpstr>Нововолинська ТЕРИТОРІАЛЬНА  ГРОМАДА</vt:lpstr>
      <vt:lpstr>Поліцейські послуги</vt:lpstr>
      <vt:lpstr>Профілактична робота</vt:lpstr>
      <vt:lpstr>Профілактична робота. Протидія домашньому насильству</vt:lpstr>
      <vt:lpstr>Профілактична робота. Сфера громадської безпеки</vt:lpstr>
      <vt:lpstr>Виявлення адміністративних правопорушень</vt:lpstr>
      <vt:lpstr>Презентация PowerPoint</vt:lpstr>
      <vt:lpstr>7   8</vt:lpstr>
      <vt:lpstr>65</vt:lpstr>
      <vt:lpstr>Просвітницькі заходи</vt:lpstr>
      <vt:lpstr>14</vt:lpstr>
      <vt:lpstr>Кримінальні правопорушення. Розшук</vt:lpstr>
      <vt:lpstr>Виявлення злочинів щодо  незаконного зберігання наркотичних речовин</vt:lpstr>
      <vt:lpstr>Кримінальні правопорушення. Виявлено</vt:lpstr>
      <vt:lpstr>Безпекові ініціативи</vt:lpstr>
      <vt:lpstr>Співпраця із Центром соціальних служб та службою у справах дітей Нововолинської міської ради</vt:lpstr>
      <vt:lpstr>Співпраця із муніципальною вартою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Коноверский Дмитрий</dc:creator>
  <cp:lastModifiedBy>Мер</cp:lastModifiedBy>
  <cp:revision>16</cp:revision>
  <dcterms:created xsi:type="dcterms:W3CDTF">2026-01-03T18:52:58Z</dcterms:created>
  <dcterms:modified xsi:type="dcterms:W3CDTF">2026-01-20T12:25:40Z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2025-12-05T00:00:00Z</vt:filetime>
  </property>
  <property fmtid="{D5CDD505-2E9C-101B-9397-08002B2CF9AE}" pid="3" name="Creator">
    <vt:lpwstr>Acrobat PDFMaker 25 для PowerPoint</vt:lpwstr>
  </property>
  <property fmtid="{D5CDD505-2E9C-101B-9397-08002B2CF9AE}" pid="4" name="LastSaved">
    <vt:filetime>2026-01-03T00:00:00Z</vt:filetime>
  </property>
  <property fmtid="{D5CDD505-2E9C-101B-9397-08002B2CF9AE}" pid="5" name="Producer">
    <vt:lpwstr>Adobe PDF Library 25.1.234</vt:lpwstr>
  </property>
</Properties>
</file>